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8" r:id="rId2"/>
    <p:sldMasterId id="2147483711" r:id="rId3"/>
  </p:sldMasterIdLst>
  <p:notesMasterIdLst>
    <p:notesMasterId r:id="rId25"/>
  </p:notesMasterIdLst>
  <p:sldIdLst>
    <p:sldId id="256" r:id="rId4"/>
    <p:sldId id="270" r:id="rId5"/>
    <p:sldId id="299" r:id="rId6"/>
    <p:sldId id="301" r:id="rId7"/>
    <p:sldId id="300" r:id="rId8"/>
    <p:sldId id="304" r:id="rId9"/>
    <p:sldId id="305" r:id="rId10"/>
    <p:sldId id="306" r:id="rId11"/>
    <p:sldId id="307" r:id="rId12"/>
    <p:sldId id="302" r:id="rId13"/>
    <p:sldId id="303" r:id="rId14"/>
    <p:sldId id="308" r:id="rId15"/>
    <p:sldId id="310" r:id="rId16"/>
    <p:sldId id="312" r:id="rId17"/>
    <p:sldId id="314" r:id="rId18"/>
    <p:sldId id="315" r:id="rId19"/>
    <p:sldId id="313" r:id="rId20"/>
    <p:sldId id="316" r:id="rId21"/>
    <p:sldId id="317" r:id="rId22"/>
    <p:sldId id="318" r:id="rId23"/>
    <p:sldId id="319" r:id="rId24"/>
  </p:sldIdLst>
  <p:sldSz cx="9144000" cy="5143500" type="screen16x9"/>
  <p:notesSz cx="6797675" cy="9926638"/>
  <p:defaultText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72" autoAdjust="0"/>
    <p:restoredTop sz="94674"/>
  </p:normalViewPr>
  <p:slideViewPr>
    <p:cSldViewPr snapToGrid="0" snapToObjects="1">
      <p:cViewPr varScale="1">
        <p:scale>
          <a:sx n="143" d="100"/>
          <a:sy n="143" d="100"/>
        </p:scale>
        <p:origin x="6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6166C6C-21AF-CE4F-B61A-C4581B4FF8EB}" type="datetimeFigureOut">
              <a:rPr lang="en-US" smtClean="0"/>
              <a:t>4/27/2021</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BEEE674-6D5A-434B-B0C3-94E05F293FFA}" type="slidenum">
              <a:rPr lang="en-US" smtClean="0"/>
              <a:t>‹#›</a:t>
            </a:fld>
            <a:endParaRPr lang="en-US"/>
          </a:p>
        </p:txBody>
      </p:sp>
    </p:spTree>
    <p:extLst>
      <p:ext uri="{BB962C8B-B14F-4D97-AF65-F5344CB8AC3E}">
        <p14:creationId xmlns:p14="http://schemas.microsoft.com/office/powerpoint/2010/main" val="661505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6771" y="1224248"/>
            <a:ext cx="7772400" cy="1627909"/>
          </a:xfrm>
        </p:spPr>
        <p:txBody>
          <a:bodyPr anchor="b"/>
          <a:lstStyle>
            <a:lvl1pPr algn="l">
              <a:defRPr sz="8000"/>
            </a:lvl1pPr>
          </a:lstStyle>
          <a:p>
            <a:r>
              <a:rPr lang="en-US" dirty="0"/>
              <a:t>Click to edit Master title</a:t>
            </a:r>
          </a:p>
        </p:txBody>
      </p:sp>
      <p:sp>
        <p:nvSpPr>
          <p:cNvPr id="3" name="Subtitle 2"/>
          <p:cNvSpPr>
            <a:spLocks noGrp="1"/>
          </p:cNvSpPr>
          <p:nvPr>
            <p:ph type="subTitle" idx="1" hasCustomPrompt="1"/>
          </p:nvPr>
        </p:nvSpPr>
        <p:spPr>
          <a:xfrm>
            <a:off x="646771" y="2855940"/>
            <a:ext cx="7772400" cy="932999"/>
          </a:xfrm>
        </p:spPr>
        <p:txBody>
          <a:bodyPr>
            <a:normAutofit/>
          </a:bodyPr>
          <a:lstStyle>
            <a:lvl1pPr marL="0" indent="0" algn="l">
              <a:buNone/>
              <a:defRPr sz="2000" cap="small" spc="30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a:t>
            </a:r>
          </a:p>
          <a:p>
            <a:r>
              <a:rPr lang="en-US" dirty="0" err="1"/>
              <a:t>xx.xx.xxxx</a:t>
            </a:r>
            <a:endParaRPr lang="en-US" dirty="0"/>
          </a:p>
        </p:txBody>
      </p:sp>
    </p:spTree>
    <p:extLst>
      <p:ext uri="{BB962C8B-B14F-4D97-AF65-F5344CB8AC3E}">
        <p14:creationId xmlns:p14="http://schemas.microsoft.com/office/powerpoint/2010/main" val="78415040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80FEC02-1809-7749-96B0-5FD11BABA8C5}"/>
              </a:ext>
            </a:extLst>
          </p:cNvPr>
          <p:cNvSpPr>
            <a:spLocks noGrp="1"/>
          </p:cNvSpPr>
          <p:nvPr>
            <p:ph type="title"/>
          </p:nvPr>
        </p:nvSpPr>
        <p:spPr>
          <a:xfrm>
            <a:off x="628650" y="362352"/>
            <a:ext cx="7886700" cy="903793"/>
          </a:xfrm>
        </p:spPr>
        <p:txBody>
          <a:bodyPr anchor="ctr"/>
          <a:lstStyle>
            <a:lvl1pPr>
              <a:lnSpc>
                <a:spcPts val="4500"/>
              </a:lnSpc>
              <a:defRPr sz="4000" i="0" cap="small" spc="600" baseline="0"/>
            </a:lvl1pPr>
          </a:lstStyle>
          <a:p>
            <a:r>
              <a:rPr lang="en-US" dirty="0"/>
              <a:t>Click to edit Master title style</a:t>
            </a:r>
          </a:p>
        </p:txBody>
      </p:sp>
      <p:sp>
        <p:nvSpPr>
          <p:cNvPr id="6" name="Content Placeholder 2">
            <a:extLst>
              <a:ext uri="{FF2B5EF4-FFF2-40B4-BE49-F238E27FC236}">
                <a16:creationId xmlns:a16="http://schemas.microsoft.com/office/drawing/2014/main" id="{0FCFF27F-12AE-BA4B-B175-D9294B0A0DBF}"/>
              </a:ext>
            </a:extLst>
          </p:cNvPr>
          <p:cNvSpPr>
            <a:spLocks noGrp="1"/>
          </p:cNvSpPr>
          <p:nvPr>
            <p:ph idx="10"/>
          </p:nvPr>
        </p:nvSpPr>
        <p:spPr>
          <a:xfrm>
            <a:off x="628650" y="1596661"/>
            <a:ext cx="3886200" cy="2675300"/>
          </a:xfrm>
        </p:spPr>
        <p:txBody>
          <a:bodyPr>
            <a:normAutofit/>
          </a:bodyPr>
          <a:lstStyle>
            <a:lvl1pPr marL="360000" indent="-360000">
              <a:spcBef>
                <a:spcPts val="1200"/>
              </a:spcBef>
              <a:defRPr sz="2400"/>
            </a:lvl1pPr>
            <a:lvl2pPr marL="720000" indent="-360000">
              <a:spcBef>
                <a:spcPts val="600"/>
              </a:spcBef>
              <a:defRPr sz="2000"/>
            </a:lvl2pPr>
            <a:lvl3pPr marL="1080000" indent="-360000">
              <a:spcBef>
                <a:spcPts val="600"/>
              </a:spcBef>
              <a:defRPr sz="1600"/>
            </a:lvl3pPr>
            <a:lvl4pPr marL="1440000" indent="-360000">
              <a:spcBef>
                <a:spcPts val="600"/>
              </a:spcBef>
              <a:defRPr sz="1400"/>
            </a:lvl4pPr>
            <a:lvl5pPr marL="1800000" indent="-360000">
              <a:spcBef>
                <a:spcPts val="600"/>
              </a:spcBef>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4B4AC048-D64E-424F-B2AC-303F440B9D53}"/>
              </a:ext>
            </a:extLst>
          </p:cNvPr>
          <p:cNvSpPr>
            <a:spLocks noGrp="1"/>
          </p:cNvSpPr>
          <p:nvPr>
            <p:ph idx="11"/>
          </p:nvPr>
        </p:nvSpPr>
        <p:spPr>
          <a:xfrm>
            <a:off x="4629150" y="1596661"/>
            <a:ext cx="3886200" cy="2675300"/>
          </a:xfrm>
        </p:spPr>
        <p:txBody>
          <a:bodyPr>
            <a:normAutofit/>
          </a:bodyPr>
          <a:lstStyle>
            <a:lvl1pPr marL="360000" indent="-360000">
              <a:spcBef>
                <a:spcPts val="1200"/>
              </a:spcBef>
              <a:defRPr sz="2400"/>
            </a:lvl1pPr>
            <a:lvl2pPr marL="720000" indent="-360000">
              <a:spcBef>
                <a:spcPts val="600"/>
              </a:spcBef>
              <a:defRPr sz="2000"/>
            </a:lvl2pPr>
            <a:lvl3pPr marL="1080000" indent="-360000">
              <a:spcBef>
                <a:spcPts val="600"/>
              </a:spcBef>
              <a:defRPr sz="1600"/>
            </a:lvl3pPr>
            <a:lvl4pPr marL="1440000" indent="-360000">
              <a:spcBef>
                <a:spcPts val="600"/>
              </a:spcBef>
              <a:defRPr sz="1400"/>
            </a:lvl4pPr>
            <a:lvl5pPr marL="1800000" indent="-360000">
              <a:spcBef>
                <a:spcPts val="600"/>
              </a:spcBef>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4364222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umber and content">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A2BE05F-B211-F843-AE78-6D064C9AACD7}"/>
              </a:ext>
            </a:extLst>
          </p:cNvPr>
          <p:cNvSpPr>
            <a:spLocks noGrp="1"/>
          </p:cNvSpPr>
          <p:nvPr>
            <p:ph idx="1"/>
          </p:nvPr>
        </p:nvSpPr>
        <p:spPr>
          <a:xfrm>
            <a:off x="3348681" y="1312415"/>
            <a:ext cx="5175630" cy="2162989"/>
          </a:xfrm>
        </p:spPr>
        <p:txBody>
          <a:bodyPr anchor="ctr">
            <a:noAutofit/>
          </a:bodyPr>
          <a:lstStyle>
            <a:lvl1pPr marL="360000" indent="-360000">
              <a:spcBef>
                <a:spcPts val="1200"/>
              </a:spcBef>
              <a:defRPr sz="3200"/>
            </a:lvl1pPr>
            <a:lvl2pPr marL="720000" indent="-360000">
              <a:spcBef>
                <a:spcPts val="600"/>
              </a:spcBef>
              <a:defRPr sz="2800"/>
            </a:lvl2pPr>
            <a:lvl3pPr marL="1080000" indent="-360000">
              <a:spcBef>
                <a:spcPts val="600"/>
              </a:spcBef>
              <a:defRPr sz="2000"/>
            </a:lvl3pPr>
            <a:lvl4pPr marL="1440000" indent="-360000">
              <a:spcBef>
                <a:spcPts val="600"/>
              </a:spcBef>
              <a:defRPr sz="1800"/>
            </a:lvl4pPr>
            <a:lvl5pPr marL="360000" indent="-360000">
              <a:spcBef>
                <a:spcPts val="1800"/>
              </a:spcBef>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Text Placeholder 7">
            <a:extLst>
              <a:ext uri="{FF2B5EF4-FFF2-40B4-BE49-F238E27FC236}">
                <a16:creationId xmlns:a16="http://schemas.microsoft.com/office/drawing/2014/main" id="{A5EE132A-F39B-5240-9954-5ED76025396E}"/>
              </a:ext>
            </a:extLst>
          </p:cNvPr>
          <p:cNvSpPr>
            <a:spLocks noGrp="1"/>
          </p:cNvSpPr>
          <p:nvPr>
            <p:ph type="body" sz="quarter" idx="10" hasCustomPrompt="1"/>
          </p:nvPr>
        </p:nvSpPr>
        <p:spPr>
          <a:xfrm>
            <a:off x="529626" y="37071"/>
            <a:ext cx="2411413" cy="5226051"/>
          </a:xfrm>
        </p:spPr>
        <p:txBody>
          <a:bodyPr>
            <a:noAutofit/>
          </a:bodyPr>
          <a:lstStyle>
            <a:lvl1pPr marL="0" indent="0">
              <a:buNone/>
              <a:defRPr sz="34400" i="1">
                <a:solidFill>
                  <a:schemeClr val="accent1"/>
                </a:solidFill>
              </a:defRPr>
            </a:lvl1pPr>
          </a:lstStyle>
          <a:p>
            <a:pPr lvl="0"/>
            <a:r>
              <a:rPr lang="en-US" dirty="0"/>
              <a:t>1</a:t>
            </a:r>
          </a:p>
        </p:txBody>
      </p:sp>
    </p:spTree>
    <p:extLst>
      <p:ext uri="{BB962C8B-B14F-4D97-AF65-F5344CB8AC3E}">
        <p14:creationId xmlns:p14="http://schemas.microsoft.com/office/powerpoint/2010/main" val="96210757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ideas 1">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0411D68-A925-D742-A7C6-189069ABA4B1}"/>
              </a:ext>
            </a:extLst>
          </p:cNvPr>
          <p:cNvSpPr>
            <a:spLocks noGrp="1"/>
          </p:cNvSpPr>
          <p:nvPr>
            <p:ph type="pic" sz="quarter" idx="10"/>
          </p:nvPr>
        </p:nvSpPr>
        <p:spPr>
          <a:xfrm>
            <a:off x="6255912" y="512957"/>
            <a:ext cx="2163763" cy="2163763"/>
          </a:xfrm>
        </p:spPr>
        <p:txBody>
          <a:bodyPr/>
          <a:lstStyle/>
          <a:p>
            <a:endParaRPr lang="en-US"/>
          </a:p>
        </p:txBody>
      </p:sp>
      <p:sp>
        <p:nvSpPr>
          <p:cNvPr id="10" name="Picture Placeholder 8">
            <a:extLst>
              <a:ext uri="{FF2B5EF4-FFF2-40B4-BE49-F238E27FC236}">
                <a16:creationId xmlns:a16="http://schemas.microsoft.com/office/drawing/2014/main" id="{2BBFC2A7-B2E6-0542-AA7A-131B07F9FE99}"/>
              </a:ext>
            </a:extLst>
          </p:cNvPr>
          <p:cNvSpPr>
            <a:spLocks noGrp="1"/>
          </p:cNvSpPr>
          <p:nvPr>
            <p:ph type="pic" sz="quarter" idx="11"/>
          </p:nvPr>
        </p:nvSpPr>
        <p:spPr>
          <a:xfrm>
            <a:off x="3490119" y="512957"/>
            <a:ext cx="2163763" cy="2163763"/>
          </a:xfrm>
        </p:spPr>
        <p:txBody>
          <a:bodyPr/>
          <a:lstStyle/>
          <a:p>
            <a:endParaRPr lang="en-US"/>
          </a:p>
        </p:txBody>
      </p:sp>
      <p:sp>
        <p:nvSpPr>
          <p:cNvPr id="11" name="Rectangle 10">
            <a:extLst>
              <a:ext uri="{FF2B5EF4-FFF2-40B4-BE49-F238E27FC236}">
                <a16:creationId xmlns:a16="http://schemas.microsoft.com/office/drawing/2014/main" id="{EC003E08-B499-A147-9166-523ECC573927}"/>
              </a:ext>
            </a:extLst>
          </p:cNvPr>
          <p:cNvSpPr/>
          <p:nvPr userDrawn="1"/>
        </p:nvSpPr>
        <p:spPr>
          <a:xfrm>
            <a:off x="724326" y="512956"/>
            <a:ext cx="2163763" cy="21637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p:txBody>
      </p:sp>
      <p:sp>
        <p:nvSpPr>
          <p:cNvPr id="12" name="TextBox 11">
            <a:extLst>
              <a:ext uri="{FF2B5EF4-FFF2-40B4-BE49-F238E27FC236}">
                <a16:creationId xmlns:a16="http://schemas.microsoft.com/office/drawing/2014/main" id="{23EB7468-93CF-D84D-B3CE-649E11BA2B8B}"/>
              </a:ext>
            </a:extLst>
          </p:cNvPr>
          <p:cNvSpPr txBox="1"/>
          <p:nvPr userDrawn="1"/>
        </p:nvSpPr>
        <p:spPr>
          <a:xfrm>
            <a:off x="802383" y="486841"/>
            <a:ext cx="925261" cy="1107996"/>
          </a:xfrm>
          <a:prstGeom prst="rect">
            <a:avLst/>
          </a:prstGeom>
          <a:noFill/>
        </p:spPr>
        <p:txBody>
          <a:bodyPr wrap="square" rtlCol="0" anchor="t">
            <a:spAutoFit/>
          </a:bodyPr>
          <a:lstStyle/>
          <a:p>
            <a:r>
              <a:rPr lang="en-US" sz="6600" i="1" dirty="0">
                <a:solidFill>
                  <a:schemeClr val="bg1"/>
                </a:solidFill>
              </a:rPr>
              <a:t>1.</a:t>
            </a:r>
          </a:p>
        </p:txBody>
      </p:sp>
      <p:sp>
        <p:nvSpPr>
          <p:cNvPr id="14" name="Content Placeholder 2">
            <a:extLst>
              <a:ext uri="{FF2B5EF4-FFF2-40B4-BE49-F238E27FC236}">
                <a16:creationId xmlns:a16="http://schemas.microsoft.com/office/drawing/2014/main" id="{80C83FA3-310A-764D-8642-5238B8ADDE20}"/>
              </a:ext>
            </a:extLst>
          </p:cNvPr>
          <p:cNvSpPr>
            <a:spLocks noGrp="1"/>
          </p:cNvSpPr>
          <p:nvPr>
            <p:ph idx="1"/>
          </p:nvPr>
        </p:nvSpPr>
        <p:spPr>
          <a:xfrm>
            <a:off x="720968" y="2785700"/>
            <a:ext cx="7698707" cy="1450046"/>
          </a:xfrm>
        </p:spPr>
        <p:txBody>
          <a:bodyPr>
            <a:noAutofit/>
          </a:bodyPr>
          <a:lstStyle>
            <a:lvl1pPr marL="360000" indent="-360000">
              <a:spcBef>
                <a:spcPts val="1200"/>
              </a:spcBef>
              <a:defRPr sz="2400"/>
            </a:lvl1pPr>
            <a:lvl2pPr marL="720000" indent="-360000">
              <a:spcBef>
                <a:spcPts val="600"/>
              </a:spcBef>
              <a:defRPr sz="2000"/>
            </a:lvl2pPr>
            <a:lvl3pPr marL="1080000" indent="-360000">
              <a:spcBef>
                <a:spcPts val="600"/>
              </a:spcBef>
              <a:defRPr sz="16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
        <p:nvSpPr>
          <p:cNvPr id="5" name="Text Placeholder 4">
            <a:extLst>
              <a:ext uri="{FF2B5EF4-FFF2-40B4-BE49-F238E27FC236}">
                <a16:creationId xmlns:a16="http://schemas.microsoft.com/office/drawing/2014/main" id="{C944FD74-95ED-9F49-A2C5-6DB132B58B29}"/>
              </a:ext>
            </a:extLst>
          </p:cNvPr>
          <p:cNvSpPr>
            <a:spLocks noGrp="1"/>
          </p:cNvSpPr>
          <p:nvPr>
            <p:ph type="body" sz="quarter" idx="13" hasCustomPrompt="1"/>
          </p:nvPr>
        </p:nvSpPr>
        <p:spPr>
          <a:xfrm>
            <a:off x="765312" y="1645017"/>
            <a:ext cx="2048635" cy="982274"/>
          </a:xfrm>
        </p:spPr>
        <p:txBody>
          <a:bodyPr anchor="b">
            <a:normAutofit/>
          </a:bodyPr>
          <a:lstStyle>
            <a:lvl1pPr marL="0" indent="0">
              <a:buNone/>
              <a:defRPr sz="2800" cap="all" spc="600" baseline="0">
                <a:solidFill>
                  <a:schemeClr val="bg1"/>
                </a:solidFill>
              </a:defRPr>
            </a:lvl1pPr>
          </a:lstStyle>
          <a:p>
            <a:pPr lvl="0"/>
            <a:r>
              <a:rPr lang="en-US" dirty="0"/>
              <a:t>Title text</a:t>
            </a:r>
          </a:p>
        </p:txBody>
      </p:sp>
    </p:spTree>
    <p:extLst>
      <p:ext uri="{BB962C8B-B14F-4D97-AF65-F5344CB8AC3E}">
        <p14:creationId xmlns:p14="http://schemas.microsoft.com/office/powerpoint/2010/main" val="143145282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ideas 2">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0411D68-A925-D742-A7C6-189069ABA4B1}"/>
              </a:ext>
            </a:extLst>
          </p:cNvPr>
          <p:cNvSpPr>
            <a:spLocks noGrp="1"/>
          </p:cNvSpPr>
          <p:nvPr>
            <p:ph type="pic" sz="quarter" idx="10"/>
          </p:nvPr>
        </p:nvSpPr>
        <p:spPr>
          <a:xfrm>
            <a:off x="6255912" y="512957"/>
            <a:ext cx="2163763" cy="2163763"/>
          </a:xfrm>
        </p:spPr>
        <p:txBody>
          <a:bodyPr/>
          <a:lstStyle/>
          <a:p>
            <a:endParaRPr lang="en-US"/>
          </a:p>
        </p:txBody>
      </p:sp>
      <p:sp>
        <p:nvSpPr>
          <p:cNvPr id="10" name="Picture Placeholder 8">
            <a:extLst>
              <a:ext uri="{FF2B5EF4-FFF2-40B4-BE49-F238E27FC236}">
                <a16:creationId xmlns:a16="http://schemas.microsoft.com/office/drawing/2014/main" id="{2BBFC2A7-B2E6-0542-AA7A-131B07F9FE99}"/>
              </a:ext>
            </a:extLst>
          </p:cNvPr>
          <p:cNvSpPr>
            <a:spLocks noGrp="1"/>
          </p:cNvSpPr>
          <p:nvPr>
            <p:ph type="pic" sz="quarter" idx="11"/>
          </p:nvPr>
        </p:nvSpPr>
        <p:spPr>
          <a:xfrm>
            <a:off x="724326" y="512955"/>
            <a:ext cx="2163763" cy="2163763"/>
          </a:xfrm>
        </p:spPr>
        <p:txBody>
          <a:bodyPr/>
          <a:lstStyle/>
          <a:p>
            <a:endParaRPr lang="en-US" dirty="0"/>
          </a:p>
        </p:txBody>
      </p:sp>
      <p:sp>
        <p:nvSpPr>
          <p:cNvPr id="11" name="Rectangle 10">
            <a:extLst>
              <a:ext uri="{FF2B5EF4-FFF2-40B4-BE49-F238E27FC236}">
                <a16:creationId xmlns:a16="http://schemas.microsoft.com/office/drawing/2014/main" id="{EC003E08-B499-A147-9166-523ECC573927}"/>
              </a:ext>
            </a:extLst>
          </p:cNvPr>
          <p:cNvSpPr/>
          <p:nvPr userDrawn="1"/>
        </p:nvSpPr>
        <p:spPr>
          <a:xfrm>
            <a:off x="3490119" y="512956"/>
            <a:ext cx="2163763" cy="21637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3EB7468-93CF-D84D-B3CE-649E11BA2B8B}"/>
              </a:ext>
            </a:extLst>
          </p:cNvPr>
          <p:cNvSpPr txBox="1"/>
          <p:nvPr userDrawn="1"/>
        </p:nvSpPr>
        <p:spPr>
          <a:xfrm>
            <a:off x="3568176" y="486841"/>
            <a:ext cx="925261" cy="1107996"/>
          </a:xfrm>
          <a:prstGeom prst="rect">
            <a:avLst/>
          </a:prstGeom>
          <a:noFill/>
        </p:spPr>
        <p:txBody>
          <a:bodyPr wrap="square" rtlCol="0" anchor="t">
            <a:spAutoFit/>
          </a:bodyPr>
          <a:lstStyle/>
          <a:p>
            <a:r>
              <a:rPr lang="en-US" sz="6600" i="1" dirty="0">
                <a:solidFill>
                  <a:schemeClr val="bg1"/>
                </a:solidFill>
              </a:rPr>
              <a:t>2.</a:t>
            </a:r>
          </a:p>
        </p:txBody>
      </p:sp>
      <p:sp>
        <p:nvSpPr>
          <p:cNvPr id="8" name="Content Placeholder 2">
            <a:extLst>
              <a:ext uri="{FF2B5EF4-FFF2-40B4-BE49-F238E27FC236}">
                <a16:creationId xmlns:a16="http://schemas.microsoft.com/office/drawing/2014/main" id="{F772B2BA-FA92-974D-94AB-F19AFDBD4578}"/>
              </a:ext>
            </a:extLst>
          </p:cNvPr>
          <p:cNvSpPr>
            <a:spLocks noGrp="1"/>
          </p:cNvSpPr>
          <p:nvPr>
            <p:ph idx="1"/>
          </p:nvPr>
        </p:nvSpPr>
        <p:spPr>
          <a:xfrm>
            <a:off x="720968" y="2785700"/>
            <a:ext cx="7698707" cy="1450046"/>
          </a:xfrm>
        </p:spPr>
        <p:txBody>
          <a:bodyPr>
            <a:noAutofit/>
          </a:bodyPr>
          <a:lstStyle>
            <a:lvl1pPr marL="360000" indent="-360000">
              <a:spcBef>
                <a:spcPts val="1200"/>
              </a:spcBef>
              <a:defRPr sz="2400"/>
            </a:lvl1pPr>
            <a:lvl2pPr marL="720000" indent="-360000">
              <a:spcBef>
                <a:spcPts val="600"/>
              </a:spcBef>
              <a:defRPr sz="2000"/>
            </a:lvl2pPr>
            <a:lvl3pPr marL="1080000" indent="-360000">
              <a:spcBef>
                <a:spcPts val="600"/>
              </a:spcBef>
              <a:defRPr sz="16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
        <p:nvSpPr>
          <p:cNvPr id="14" name="Text Placeholder 4">
            <a:extLst>
              <a:ext uri="{FF2B5EF4-FFF2-40B4-BE49-F238E27FC236}">
                <a16:creationId xmlns:a16="http://schemas.microsoft.com/office/drawing/2014/main" id="{DCE70C9B-E228-844F-91EA-BE96355CD0E4}"/>
              </a:ext>
            </a:extLst>
          </p:cNvPr>
          <p:cNvSpPr>
            <a:spLocks noGrp="1"/>
          </p:cNvSpPr>
          <p:nvPr>
            <p:ph type="body" sz="quarter" idx="13" hasCustomPrompt="1"/>
          </p:nvPr>
        </p:nvSpPr>
        <p:spPr>
          <a:xfrm>
            <a:off x="3546003" y="1645017"/>
            <a:ext cx="2048635" cy="982274"/>
          </a:xfrm>
        </p:spPr>
        <p:txBody>
          <a:bodyPr anchor="b">
            <a:normAutofit/>
          </a:bodyPr>
          <a:lstStyle>
            <a:lvl1pPr marL="0" indent="0">
              <a:buNone/>
              <a:defRPr sz="2800" cap="all" spc="600" baseline="0">
                <a:solidFill>
                  <a:schemeClr val="bg1"/>
                </a:solidFill>
              </a:defRPr>
            </a:lvl1pPr>
          </a:lstStyle>
          <a:p>
            <a:pPr lvl="0"/>
            <a:r>
              <a:rPr lang="en-US" dirty="0"/>
              <a:t>Title text</a:t>
            </a:r>
          </a:p>
        </p:txBody>
      </p:sp>
    </p:spTree>
    <p:extLst>
      <p:ext uri="{BB962C8B-B14F-4D97-AF65-F5344CB8AC3E}">
        <p14:creationId xmlns:p14="http://schemas.microsoft.com/office/powerpoint/2010/main" val="257875736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ideas 3">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0411D68-A925-D742-A7C6-189069ABA4B1}"/>
              </a:ext>
            </a:extLst>
          </p:cNvPr>
          <p:cNvSpPr>
            <a:spLocks noGrp="1"/>
          </p:cNvSpPr>
          <p:nvPr>
            <p:ph type="pic" sz="quarter" idx="10"/>
          </p:nvPr>
        </p:nvSpPr>
        <p:spPr>
          <a:xfrm>
            <a:off x="723901" y="512957"/>
            <a:ext cx="2163763" cy="2163763"/>
          </a:xfrm>
        </p:spPr>
        <p:txBody>
          <a:bodyPr/>
          <a:lstStyle/>
          <a:p>
            <a:endParaRPr lang="en-US"/>
          </a:p>
        </p:txBody>
      </p:sp>
      <p:sp>
        <p:nvSpPr>
          <p:cNvPr id="10" name="Picture Placeholder 8">
            <a:extLst>
              <a:ext uri="{FF2B5EF4-FFF2-40B4-BE49-F238E27FC236}">
                <a16:creationId xmlns:a16="http://schemas.microsoft.com/office/drawing/2014/main" id="{2BBFC2A7-B2E6-0542-AA7A-131B07F9FE99}"/>
              </a:ext>
            </a:extLst>
          </p:cNvPr>
          <p:cNvSpPr>
            <a:spLocks noGrp="1"/>
          </p:cNvSpPr>
          <p:nvPr>
            <p:ph type="pic" sz="quarter" idx="11"/>
          </p:nvPr>
        </p:nvSpPr>
        <p:spPr>
          <a:xfrm>
            <a:off x="3490119" y="512957"/>
            <a:ext cx="2163763" cy="2163763"/>
          </a:xfrm>
        </p:spPr>
        <p:txBody>
          <a:bodyPr/>
          <a:lstStyle/>
          <a:p>
            <a:endParaRPr lang="en-US"/>
          </a:p>
        </p:txBody>
      </p:sp>
      <p:sp>
        <p:nvSpPr>
          <p:cNvPr id="11" name="Rectangle 10">
            <a:extLst>
              <a:ext uri="{FF2B5EF4-FFF2-40B4-BE49-F238E27FC236}">
                <a16:creationId xmlns:a16="http://schemas.microsoft.com/office/drawing/2014/main" id="{EC003E08-B499-A147-9166-523ECC573927}"/>
              </a:ext>
            </a:extLst>
          </p:cNvPr>
          <p:cNvSpPr/>
          <p:nvPr userDrawn="1"/>
        </p:nvSpPr>
        <p:spPr>
          <a:xfrm>
            <a:off x="6256337" y="512956"/>
            <a:ext cx="2163763" cy="21637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3EB7468-93CF-D84D-B3CE-649E11BA2B8B}"/>
              </a:ext>
            </a:extLst>
          </p:cNvPr>
          <p:cNvSpPr txBox="1"/>
          <p:nvPr userDrawn="1"/>
        </p:nvSpPr>
        <p:spPr>
          <a:xfrm>
            <a:off x="6334394" y="486841"/>
            <a:ext cx="925261" cy="1107996"/>
          </a:xfrm>
          <a:prstGeom prst="rect">
            <a:avLst/>
          </a:prstGeom>
          <a:noFill/>
        </p:spPr>
        <p:txBody>
          <a:bodyPr wrap="square" rtlCol="0" anchor="t">
            <a:spAutoFit/>
          </a:bodyPr>
          <a:lstStyle/>
          <a:p>
            <a:r>
              <a:rPr lang="en-US" sz="6600" i="1" dirty="0">
                <a:solidFill>
                  <a:schemeClr val="bg1"/>
                </a:solidFill>
              </a:rPr>
              <a:t>3.</a:t>
            </a:r>
          </a:p>
        </p:txBody>
      </p:sp>
      <p:sp>
        <p:nvSpPr>
          <p:cNvPr id="14" name="Content Placeholder 2">
            <a:extLst>
              <a:ext uri="{FF2B5EF4-FFF2-40B4-BE49-F238E27FC236}">
                <a16:creationId xmlns:a16="http://schemas.microsoft.com/office/drawing/2014/main" id="{28ADF582-B539-5340-BC5A-D0C559B21B15}"/>
              </a:ext>
            </a:extLst>
          </p:cNvPr>
          <p:cNvSpPr>
            <a:spLocks noGrp="1"/>
          </p:cNvSpPr>
          <p:nvPr>
            <p:ph idx="1"/>
          </p:nvPr>
        </p:nvSpPr>
        <p:spPr>
          <a:xfrm>
            <a:off x="720968" y="2785700"/>
            <a:ext cx="7698707" cy="1450046"/>
          </a:xfrm>
        </p:spPr>
        <p:txBody>
          <a:bodyPr>
            <a:normAutofit/>
          </a:bodyPr>
          <a:lstStyle>
            <a:lvl1pPr marL="360000" indent="-360000">
              <a:spcBef>
                <a:spcPts val="1200"/>
              </a:spcBef>
              <a:defRPr sz="2400"/>
            </a:lvl1pPr>
            <a:lvl2pPr marL="720000" indent="-360000">
              <a:spcBef>
                <a:spcPts val="600"/>
              </a:spcBef>
              <a:defRPr sz="2000"/>
            </a:lvl2pPr>
            <a:lvl3pPr marL="1080000" indent="-360000">
              <a:spcBef>
                <a:spcPts val="600"/>
              </a:spcBef>
              <a:defRPr sz="16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
        <p:nvSpPr>
          <p:cNvPr id="16" name="Text Placeholder 4">
            <a:extLst>
              <a:ext uri="{FF2B5EF4-FFF2-40B4-BE49-F238E27FC236}">
                <a16:creationId xmlns:a16="http://schemas.microsoft.com/office/drawing/2014/main" id="{ECBC7771-12D3-EE43-9EAF-0D2D545D75A3}"/>
              </a:ext>
            </a:extLst>
          </p:cNvPr>
          <p:cNvSpPr>
            <a:spLocks noGrp="1"/>
          </p:cNvSpPr>
          <p:nvPr>
            <p:ph type="body" sz="quarter" idx="13" hasCustomPrompt="1"/>
          </p:nvPr>
        </p:nvSpPr>
        <p:spPr>
          <a:xfrm>
            <a:off x="6313900" y="1645017"/>
            <a:ext cx="2048635" cy="982274"/>
          </a:xfrm>
        </p:spPr>
        <p:txBody>
          <a:bodyPr anchor="b">
            <a:normAutofit/>
          </a:bodyPr>
          <a:lstStyle>
            <a:lvl1pPr marL="0" indent="0">
              <a:buNone/>
              <a:defRPr sz="2800" cap="all" spc="600" baseline="0">
                <a:solidFill>
                  <a:schemeClr val="bg1"/>
                </a:solidFill>
              </a:defRPr>
            </a:lvl1pPr>
          </a:lstStyle>
          <a:p>
            <a:pPr lvl="0"/>
            <a:r>
              <a:rPr lang="en-US" dirty="0"/>
              <a:t>Title text</a:t>
            </a:r>
          </a:p>
        </p:txBody>
      </p:sp>
    </p:spTree>
    <p:extLst>
      <p:ext uri="{BB962C8B-B14F-4D97-AF65-F5344CB8AC3E}">
        <p14:creationId xmlns:p14="http://schemas.microsoft.com/office/powerpoint/2010/main" val="134357343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title and conten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382CE2D-304F-9149-82E2-47D9E49D2F35}"/>
              </a:ext>
            </a:extLst>
          </p:cNvPr>
          <p:cNvSpPr>
            <a:spLocks noGrp="1"/>
          </p:cNvSpPr>
          <p:nvPr>
            <p:ph type="pic" sz="quarter" idx="11"/>
          </p:nvPr>
        </p:nvSpPr>
        <p:spPr>
          <a:xfrm>
            <a:off x="5140884" y="-947852"/>
            <a:ext cx="6861988" cy="6861988"/>
          </a:xfrm>
          <a:prstGeom prst="ellipse">
            <a:avLst/>
          </a:prstGeom>
        </p:spPr>
        <p:txBody>
          <a:bodyPr anchor="ctr"/>
          <a:lstStyle/>
          <a:p>
            <a:endParaRPr lang="en-US" dirty="0"/>
          </a:p>
        </p:txBody>
      </p:sp>
      <p:sp>
        <p:nvSpPr>
          <p:cNvPr id="6" name="Title 1">
            <a:extLst>
              <a:ext uri="{FF2B5EF4-FFF2-40B4-BE49-F238E27FC236}">
                <a16:creationId xmlns:a16="http://schemas.microsoft.com/office/drawing/2014/main" id="{C1AC6A14-376C-C446-8B87-4EFE082B1B1A}"/>
              </a:ext>
            </a:extLst>
          </p:cNvPr>
          <p:cNvSpPr>
            <a:spLocks noGrp="1"/>
          </p:cNvSpPr>
          <p:nvPr>
            <p:ph type="title"/>
          </p:nvPr>
        </p:nvSpPr>
        <p:spPr>
          <a:xfrm>
            <a:off x="628650" y="1161910"/>
            <a:ext cx="3854142" cy="1202948"/>
          </a:xfrm>
        </p:spPr>
        <p:txBody>
          <a:bodyPr anchor="b"/>
          <a:lstStyle>
            <a:lvl1pPr>
              <a:lnSpc>
                <a:spcPct val="100000"/>
              </a:lnSpc>
              <a:defRPr sz="2800" i="0" cap="small" spc="600" baseline="0"/>
            </a:lvl1pPr>
          </a:lstStyle>
          <a:p>
            <a:r>
              <a:rPr lang="en-US" dirty="0"/>
              <a:t>Click to edit Master title style</a:t>
            </a:r>
          </a:p>
        </p:txBody>
      </p:sp>
      <p:sp>
        <p:nvSpPr>
          <p:cNvPr id="7" name="Content Placeholder 2">
            <a:extLst>
              <a:ext uri="{FF2B5EF4-FFF2-40B4-BE49-F238E27FC236}">
                <a16:creationId xmlns:a16="http://schemas.microsoft.com/office/drawing/2014/main" id="{7586D433-0371-3848-87B5-B0BFBA9D0A7B}"/>
              </a:ext>
            </a:extLst>
          </p:cNvPr>
          <p:cNvSpPr>
            <a:spLocks noGrp="1"/>
          </p:cNvSpPr>
          <p:nvPr>
            <p:ph idx="1"/>
          </p:nvPr>
        </p:nvSpPr>
        <p:spPr>
          <a:xfrm>
            <a:off x="628650" y="2527211"/>
            <a:ext cx="3880626" cy="1477884"/>
          </a:xfrm>
        </p:spPr>
        <p:txBody>
          <a:bodyPr>
            <a:normAutofit/>
          </a:bodyPr>
          <a:lstStyle>
            <a:lvl1pPr marL="360000" indent="-360000">
              <a:lnSpc>
                <a:spcPct val="100000"/>
              </a:lnSpc>
              <a:spcBef>
                <a:spcPts val="1200"/>
              </a:spcBef>
              <a:defRPr sz="2000"/>
            </a:lvl1pPr>
            <a:lvl2pPr marL="720000" indent="-360000">
              <a:lnSpc>
                <a:spcPct val="100000"/>
              </a:lnSpc>
              <a:spcBef>
                <a:spcPts val="600"/>
              </a:spcBef>
              <a:defRPr sz="1800"/>
            </a:lvl2pPr>
            <a:lvl3pPr marL="1080000" indent="-360000">
              <a:lnSpc>
                <a:spcPct val="100000"/>
              </a:lnSpc>
              <a:spcBef>
                <a:spcPts val="600"/>
              </a:spcBef>
              <a:defRPr sz="14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95979615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and content 1">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382CE2D-304F-9149-82E2-47D9E49D2F35}"/>
              </a:ext>
            </a:extLst>
          </p:cNvPr>
          <p:cNvSpPr>
            <a:spLocks noGrp="1"/>
          </p:cNvSpPr>
          <p:nvPr>
            <p:ph type="pic" sz="quarter" idx="11"/>
          </p:nvPr>
        </p:nvSpPr>
        <p:spPr>
          <a:xfrm>
            <a:off x="5140884" y="-947852"/>
            <a:ext cx="6861988" cy="6861988"/>
          </a:xfrm>
          <a:prstGeom prst="ellipse">
            <a:avLst/>
          </a:prstGeom>
        </p:spPr>
        <p:txBody>
          <a:bodyPr anchor="ctr"/>
          <a:lstStyle/>
          <a:p>
            <a:endParaRPr lang="en-US" dirty="0"/>
          </a:p>
        </p:txBody>
      </p:sp>
      <p:sp>
        <p:nvSpPr>
          <p:cNvPr id="6" name="Content Placeholder 2">
            <a:extLst>
              <a:ext uri="{FF2B5EF4-FFF2-40B4-BE49-F238E27FC236}">
                <a16:creationId xmlns:a16="http://schemas.microsoft.com/office/drawing/2014/main" id="{1B3466BC-8726-9243-AE70-9A54551556FE}"/>
              </a:ext>
            </a:extLst>
          </p:cNvPr>
          <p:cNvSpPr>
            <a:spLocks noGrp="1"/>
          </p:cNvSpPr>
          <p:nvPr>
            <p:ph idx="1"/>
          </p:nvPr>
        </p:nvSpPr>
        <p:spPr>
          <a:xfrm>
            <a:off x="628650" y="1382362"/>
            <a:ext cx="3880626" cy="2163769"/>
          </a:xfrm>
        </p:spPr>
        <p:txBody>
          <a:bodyPr anchor="ctr">
            <a:normAutofit/>
          </a:bodyPr>
          <a:lstStyle>
            <a:lvl1pPr marL="360000" indent="-360000">
              <a:spcBef>
                <a:spcPts val="1200"/>
              </a:spcBef>
              <a:defRPr sz="2400"/>
            </a:lvl1pPr>
            <a:lvl2pPr marL="720000" indent="-360000">
              <a:spcBef>
                <a:spcPts val="600"/>
              </a:spcBef>
              <a:defRPr sz="2000"/>
            </a:lvl2pPr>
            <a:lvl3pPr marL="1080000" indent="-360000">
              <a:spcBef>
                <a:spcPts val="600"/>
              </a:spcBef>
              <a:defRPr sz="16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48202185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title and content 2">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1AC6A14-376C-C446-8B87-4EFE082B1B1A}"/>
              </a:ext>
            </a:extLst>
          </p:cNvPr>
          <p:cNvSpPr>
            <a:spLocks noGrp="1"/>
          </p:cNvSpPr>
          <p:nvPr>
            <p:ph type="title"/>
          </p:nvPr>
        </p:nvSpPr>
        <p:spPr>
          <a:xfrm>
            <a:off x="628650" y="1161910"/>
            <a:ext cx="3854142" cy="1202948"/>
          </a:xfrm>
        </p:spPr>
        <p:txBody>
          <a:bodyPr anchor="b"/>
          <a:lstStyle>
            <a:lvl1pPr>
              <a:lnSpc>
                <a:spcPct val="100000"/>
              </a:lnSpc>
              <a:defRPr sz="2800" i="0" cap="small" spc="600" baseline="0"/>
            </a:lvl1pPr>
          </a:lstStyle>
          <a:p>
            <a:r>
              <a:rPr lang="en-US" dirty="0"/>
              <a:t>Click to edit Master title style</a:t>
            </a:r>
          </a:p>
        </p:txBody>
      </p:sp>
      <p:sp>
        <p:nvSpPr>
          <p:cNvPr id="3" name="Picture Placeholder 2">
            <a:extLst>
              <a:ext uri="{FF2B5EF4-FFF2-40B4-BE49-F238E27FC236}">
                <a16:creationId xmlns:a16="http://schemas.microsoft.com/office/drawing/2014/main" id="{C84B31A2-CE5B-0A47-811B-E0493968AC5C}"/>
              </a:ext>
            </a:extLst>
          </p:cNvPr>
          <p:cNvSpPr>
            <a:spLocks noGrp="1"/>
          </p:cNvSpPr>
          <p:nvPr>
            <p:ph type="pic" sz="quarter" idx="12"/>
          </p:nvPr>
        </p:nvSpPr>
        <p:spPr>
          <a:xfrm>
            <a:off x="5140325" y="0"/>
            <a:ext cx="4003675" cy="5143500"/>
          </a:xfrm>
        </p:spPr>
        <p:txBody>
          <a:bodyPr/>
          <a:lstStyle/>
          <a:p>
            <a:endParaRPr lang="en-US"/>
          </a:p>
        </p:txBody>
      </p:sp>
      <p:sp>
        <p:nvSpPr>
          <p:cNvPr id="7" name="Content Placeholder 2">
            <a:extLst>
              <a:ext uri="{FF2B5EF4-FFF2-40B4-BE49-F238E27FC236}">
                <a16:creationId xmlns:a16="http://schemas.microsoft.com/office/drawing/2014/main" id="{041288BB-31D0-9548-B414-B59013FA498F}"/>
              </a:ext>
            </a:extLst>
          </p:cNvPr>
          <p:cNvSpPr>
            <a:spLocks noGrp="1"/>
          </p:cNvSpPr>
          <p:nvPr>
            <p:ph idx="1"/>
          </p:nvPr>
        </p:nvSpPr>
        <p:spPr>
          <a:xfrm>
            <a:off x="628650" y="2527211"/>
            <a:ext cx="3880626" cy="1477884"/>
          </a:xfrm>
        </p:spPr>
        <p:txBody>
          <a:bodyPr>
            <a:normAutofit/>
          </a:bodyPr>
          <a:lstStyle>
            <a:lvl1pPr marL="360000" indent="-360000">
              <a:spcBef>
                <a:spcPts val="1200"/>
              </a:spcBef>
              <a:defRPr sz="2000"/>
            </a:lvl1pPr>
            <a:lvl2pPr marL="720000" indent="-360000">
              <a:spcBef>
                <a:spcPts val="600"/>
              </a:spcBef>
              <a:defRPr sz="1800"/>
            </a:lvl2pPr>
            <a:lvl3pPr marL="1080000" indent="-360000">
              <a:spcBef>
                <a:spcPts val="600"/>
              </a:spcBef>
              <a:defRPr sz="14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27279670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and content 2">
    <p:spTree>
      <p:nvGrpSpPr>
        <p:cNvPr id="1" name=""/>
        <p:cNvGrpSpPr/>
        <p:nvPr/>
      </p:nvGrpSpPr>
      <p:grpSpPr>
        <a:xfrm>
          <a:off x="0" y="0"/>
          <a:ext cx="0" cy="0"/>
          <a:chOff x="0" y="0"/>
          <a:chExt cx="0" cy="0"/>
        </a:xfrm>
      </p:grpSpPr>
      <p:sp>
        <p:nvSpPr>
          <p:cNvPr id="6" name="Picture Placeholder 2">
            <a:extLst>
              <a:ext uri="{FF2B5EF4-FFF2-40B4-BE49-F238E27FC236}">
                <a16:creationId xmlns:a16="http://schemas.microsoft.com/office/drawing/2014/main" id="{E5E208C4-74C9-2B43-B563-BE35E4B4EB01}"/>
              </a:ext>
            </a:extLst>
          </p:cNvPr>
          <p:cNvSpPr>
            <a:spLocks noGrp="1"/>
          </p:cNvSpPr>
          <p:nvPr>
            <p:ph type="pic" sz="quarter" idx="12"/>
          </p:nvPr>
        </p:nvSpPr>
        <p:spPr>
          <a:xfrm>
            <a:off x="5140325" y="0"/>
            <a:ext cx="4003675" cy="5143500"/>
          </a:xfrm>
        </p:spPr>
        <p:txBody>
          <a:bodyPr/>
          <a:lstStyle/>
          <a:p>
            <a:endParaRPr lang="en-US"/>
          </a:p>
        </p:txBody>
      </p:sp>
      <p:sp>
        <p:nvSpPr>
          <p:cNvPr id="5" name="Content Placeholder 2">
            <a:extLst>
              <a:ext uri="{FF2B5EF4-FFF2-40B4-BE49-F238E27FC236}">
                <a16:creationId xmlns:a16="http://schemas.microsoft.com/office/drawing/2014/main" id="{E81E3ABD-0936-6540-A8DA-FEE95FDDFA72}"/>
              </a:ext>
            </a:extLst>
          </p:cNvPr>
          <p:cNvSpPr>
            <a:spLocks noGrp="1"/>
          </p:cNvSpPr>
          <p:nvPr>
            <p:ph idx="1"/>
          </p:nvPr>
        </p:nvSpPr>
        <p:spPr>
          <a:xfrm>
            <a:off x="628650" y="1382362"/>
            <a:ext cx="3880626" cy="2163769"/>
          </a:xfrm>
        </p:spPr>
        <p:txBody>
          <a:bodyPr anchor="ctr">
            <a:normAutofit/>
          </a:bodyPr>
          <a:lstStyle>
            <a:lvl1pPr marL="360000" indent="-360000">
              <a:spcBef>
                <a:spcPts val="1200"/>
              </a:spcBef>
              <a:defRPr sz="2400"/>
            </a:lvl1pPr>
            <a:lvl2pPr marL="720000" indent="-360000">
              <a:spcBef>
                <a:spcPts val="600"/>
              </a:spcBef>
              <a:defRPr sz="2000"/>
            </a:lvl2pPr>
            <a:lvl3pPr marL="1080000" indent="-360000">
              <a:spcBef>
                <a:spcPts val="600"/>
              </a:spcBef>
              <a:defRPr sz="16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361723459"/>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and content 3">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382CE2D-304F-9149-82E2-47D9E49D2F35}"/>
              </a:ext>
            </a:extLst>
          </p:cNvPr>
          <p:cNvSpPr>
            <a:spLocks noGrp="1"/>
          </p:cNvSpPr>
          <p:nvPr>
            <p:ph type="pic" sz="quarter" idx="11"/>
          </p:nvPr>
        </p:nvSpPr>
        <p:spPr>
          <a:xfrm>
            <a:off x="591016" y="941833"/>
            <a:ext cx="3044825" cy="3044825"/>
          </a:xfrm>
          <a:prstGeom prst="ellipse">
            <a:avLst/>
          </a:prstGeom>
        </p:spPr>
        <p:txBody>
          <a:bodyPr/>
          <a:lstStyle/>
          <a:p>
            <a:endParaRPr lang="en-US" dirty="0"/>
          </a:p>
        </p:txBody>
      </p:sp>
      <p:sp>
        <p:nvSpPr>
          <p:cNvPr id="6" name="Content Placeholder 2">
            <a:extLst>
              <a:ext uri="{FF2B5EF4-FFF2-40B4-BE49-F238E27FC236}">
                <a16:creationId xmlns:a16="http://schemas.microsoft.com/office/drawing/2014/main" id="{B722CDAE-E1B2-9541-9090-942F619A5850}"/>
              </a:ext>
            </a:extLst>
          </p:cNvPr>
          <p:cNvSpPr>
            <a:spLocks noGrp="1"/>
          </p:cNvSpPr>
          <p:nvPr>
            <p:ph idx="1"/>
          </p:nvPr>
        </p:nvSpPr>
        <p:spPr>
          <a:xfrm>
            <a:off x="4081344" y="1382360"/>
            <a:ext cx="4502267" cy="2163769"/>
          </a:xfrm>
        </p:spPr>
        <p:txBody>
          <a:bodyPr anchor="ctr">
            <a:normAutofit/>
          </a:bodyPr>
          <a:lstStyle>
            <a:lvl1pPr marL="360000" indent="-360000">
              <a:spcBef>
                <a:spcPts val="1200"/>
              </a:spcBef>
              <a:defRPr sz="2800"/>
            </a:lvl1pPr>
            <a:lvl2pPr marL="720000" indent="-360000">
              <a:spcBef>
                <a:spcPts val="600"/>
              </a:spcBef>
              <a:defRPr sz="2400"/>
            </a:lvl2pPr>
            <a:lvl3pPr marL="1080000" indent="-360000">
              <a:spcBef>
                <a:spcPts val="600"/>
              </a:spcBef>
              <a:defRPr sz="18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5315852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1">
    <p:spTree>
      <p:nvGrpSpPr>
        <p:cNvPr id="1" name=""/>
        <p:cNvGrpSpPr/>
        <p:nvPr/>
      </p:nvGrpSpPr>
      <p:grpSpPr>
        <a:xfrm>
          <a:off x="0" y="0"/>
          <a:ext cx="0" cy="0"/>
          <a:chOff x="0" y="0"/>
          <a:chExt cx="0" cy="0"/>
        </a:xfrm>
      </p:grpSpPr>
      <p:sp>
        <p:nvSpPr>
          <p:cNvPr id="2" name="Title 1"/>
          <p:cNvSpPr>
            <a:spLocks noGrp="1"/>
          </p:cNvSpPr>
          <p:nvPr>
            <p:ph type="title"/>
          </p:nvPr>
        </p:nvSpPr>
        <p:spPr>
          <a:xfrm>
            <a:off x="2657516" y="1500725"/>
            <a:ext cx="5925395" cy="2131096"/>
          </a:xfrm>
        </p:spPr>
        <p:txBody>
          <a:bodyPr anchor="ctr"/>
          <a:lstStyle/>
          <a:p>
            <a:r>
              <a:rPr lang="en-US" dirty="0"/>
              <a:t>Click to edit Master title style</a:t>
            </a:r>
          </a:p>
        </p:txBody>
      </p:sp>
      <p:cxnSp>
        <p:nvCxnSpPr>
          <p:cNvPr id="7" name="Straight Connector 6">
            <a:extLst>
              <a:ext uri="{FF2B5EF4-FFF2-40B4-BE49-F238E27FC236}">
                <a16:creationId xmlns:a16="http://schemas.microsoft.com/office/drawing/2014/main" id="{80F11E5B-DDFC-F04D-A00F-C8EFC1C6C278}"/>
              </a:ext>
            </a:extLst>
          </p:cNvPr>
          <p:cNvCxnSpPr>
            <a:cxnSpLocks/>
          </p:cNvCxnSpPr>
          <p:nvPr userDrawn="1"/>
        </p:nvCxnSpPr>
        <p:spPr>
          <a:xfrm flipV="1">
            <a:off x="1360448" y="1271239"/>
            <a:ext cx="468351" cy="2371733"/>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9980423"/>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bject and caption">
    <p:spTree>
      <p:nvGrpSpPr>
        <p:cNvPr id="1" name=""/>
        <p:cNvGrpSpPr/>
        <p:nvPr/>
      </p:nvGrpSpPr>
      <p:grpSpPr>
        <a:xfrm>
          <a:off x="0" y="0"/>
          <a:ext cx="0" cy="0"/>
          <a:chOff x="0" y="0"/>
          <a:chExt cx="0" cy="0"/>
        </a:xfrm>
      </p:grpSpPr>
      <p:sp>
        <p:nvSpPr>
          <p:cNvPr id="4" name="Text Placeholder 4">
            <a:extLst>
              <a:ext uri="{FF2B5EF4-FFF2-40B4-BE49-F238E27FC236}">
                <a16:creationId xmlns:a16="http://schemas.microsoft.com/office/drawing/2014/main" id="{CA81231E-3666-754D-AB7C-7538CD6C2151}"/>
              </a:ext>
            </a:extLst>
          </p:cNvPr>
          <p:cNvSpPr>
            <a:spLocks noGrp="1"/>
          </p:cNvSpPr>
          <p:nvPr>
            <p:ph type="body" sz="quarter" idx="10" hasCustomPrompt="1"/>
          </p:nvPr>
        </p:nvSpPr>
        <p:spPr>
          <a:xfrm>
            <a:off x="2910469" y="4482790"/>
            <a:ext cx="5586761" cy="311887"/>
          </a:xfrm>
        </p:spPr>
        <p:txBody>
          <a:bodyPr anchor="b">
            <a:noAutofit/>
          </a:bodyPr>
          <a:lstStyle>
            <a:lvl1pPr marL="0" indent="0" algn="r">
              <a:lnSpc>
                <a:spcPct val="100000"/>
              </a:lnSpc>
              <a:buNone/>
              <a:defRPr sz="2000"/>
            </a:lvl1pPr>
            <a:lvl2pPr>
              <a:defRPr sz="2400"/>
            </a:lvl2pPr>
            <a:lvl3pPr>
              <a:defRPr sz="1800"/>
            </a:lvl3pPr>
            <a:lvl4pPr>
              <a:defRPr sz="1600"/>
            </a:lvl4pPr>
            <a:lvl5pPr>
              <a:defRPr sz="1600"/>
            </a:lvl5pPr>
          </a:lstStyle>
          <a:p>
            <a:pPr lvl="0"/>
            <a:r>
              <a:rPr lang="en-US" dirty="0"/>
              <a:t>caption</a:t>
            </a:r>
          </a:p>
        </p:txBody>
      </p:sp>
      <p:sp>
        <p:nvSpPr>
          <p:cNvPr id="7" name="Content Placeholder 6">
            <a:extLst>
              <a:ext uri="{FF2B5EF4-FFF2-40B4-BE49-F238E27FC236}">
                <a16:creationId xmlns:a16="http://schemas.microsoft.com/office/drawing/2014/main" id="{1A75A60D-22EF-AC46-9BF3-1EACEA93FEDA}"/>
              </a:ext>
            </a:extLst>
          </p:cNvPr>
          <p:cNvSpPr>
            <a:spLocks noGrp="1"/>
          </p:cNvSpPr>
          <p:nvPr>
            <p:ph sz="quarter" idx="11"/>
          </p:nvPr>
        </p:nvSpPr>
        <p:spPr>
          <a:xfrm>
            <a:off x="646772" y="534911"/>
            <a:ext cx="7850458" cy="3613343"/>
          </a:xfrm>
        </p:spPr>
        <p:txBody>
          <a:bodyPr/>
          <a:lstStyle/>
          <a:p>
            <a:pPr lvl="0"/>
            <a:endParaRPr lang="en-US" dirty="0"/>
          </a:p>
        </p:txBody>
      </p:sp>
    </p:spTree>
    <p:extLst>
      <p:ext uri="{BB962C8B-B14F-4D97-AF65-F5344CB8AC3E}">
        <p14:creationId xmlns:p14="http://schemas.microsoft.com/office/powerpoint/2010/main" val="218789817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5D359F-EE21-164F-AC8A-D535720EE109}"/>
              </a:ext>
            </a:extLst>
          </p:cNvPr>
          <p:cNvSpPr>
            <a:spLocks noGrp="1"/>
          </p:cNvSpPr>
          <p:nvPr>
            <p:ph type="pic" sz="quarter" idx="10"/>
          </p:nvPr>
        </p:nvSpPr>
        <p:spPr>
          <a:xfrm>
            <a:off x="0" y="0"/>
            <a:ext cx="9144000" cy="5143500"/>
          </a:xfrm>
        </p:spPr>
        <p:txBody>
          <a:bodyPr/>
          <a:lstStyle/>
          <a:p>
            <a:endParaRPr lang="en-US"/>
          </a:p>
        </p:txBody>
      </p:sp>
    </p:spTree>
    <p:extLst>
      <p:ext uri="{BB962C8B-B14F-4D97-AF65-F5344CB8AC3E}">
        <p14:creationId xmlns:p14="http://schemas.microsoft.com/office/powerpoint/2010/main" val="395055024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2558305"/>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and Content 4">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C03F5A7-CFE5-7040-89A1-5DE6D66B7523}"/>
              </a:ext>
            </a:extLst>
          </p:cNvPr>
          <p:cNvSpPr>
            <a:spLocks noGrp="1"/>
          </p:cNvSpPr>
          <p:nvPr>
            <p:ph type="pic" sz="quarter" idx="10"/>
          </p:nvPr>
        </p:nvSpPr>
        <p:spPr>
          <a:xfrm>
            <a:off x="1146834" y="682197"/>
            <a:ext cx="1013114" cy="1013114"/>
          </a:xfrm>
          <a:prstGeom prst="ellipse">
            <a:avLst/>
          </a:prstGeom>
        </p:spPr>
        <p:txBody>
          <a:bodyPr>
            <a:normAutofit/>
          </a:bodyPr>
          <a:lstStyle>
            <a:lvl1pPr marL="0" indent="0" algn="ctr">
              <a:buNone/>
              <a:defRPr sz="1600"/>
            </a:lvl1pPr>
          </a:lstStyle>
          <a:p>
            <a:endParaRPr lang="en-US"/>
          </a:p>
        </p:txBody>
      </p:sp>
      <p:sp>
        <p:nvSpPr>
          <p:cNvPr id="6" name="Picture Placeholder 4">
            <a:extLst>
              <a:ext uri="{FF2B5EF4-FFF2-40B4-BE49-F238E27FC236}">
                <a16:creationId xmlns:a16="http://schemas.microsoft.com/office/drawing/2014/main" id="{E5413608-A8E0-2D42-A568-C682FF16B2DD}"/>
              </a:ext>
            </a:extLst>
          </p:cNvPr>
          <p:cNvSpPr>
            <a:spLocks noGrp="1"/>
          </p:cNvSpPr>
          <p:nvPr>
            <p:ph type="pic" sz="quarter" idx="11"/>
          </p:nvPr>
        </p:nvSpPr>
        <p:spPr>
          <a:xfrm>
            <a:off x="3483015" y="682197"/>
            <a:ext cx="1013114" cy="1013114"/>
          </a:xfrm>
          <a:prstGeom prst="ellipse">
            <a:avLst/>
          </a:prstGeom>
        </p:spPr>
        <p:txBody>
          <a:bodyPr>
            <a:normAutofit/>
          </a:bodyPr>
          <a:lstStyle>
            <a:lvl1pPr marL="0" indent="0" algn="ctr">
              <a:buNone/>
              <a:defRPr sz="1600"/>
            </a:lvl1pPr>
          </a:lstStyle>
          <a:p>
            <a:endParaRPr lang="en-US"/>
          </a:p>
        </p:txBody>
      </p:sp>
      <p:sp>
        <p:nvSpPr>
          <p:cNvPr id="7" name="Picture Placeholder 4">
            <a:extLst>
              <a:ext uri="{FF2B5EF4-FFF2-40B4-BE49-F238E27FC236}">
                <a16:creationId xmlns:a16="http://schemas.microsoft.com/office/drawing/2014/main" id="{D1FED77D-2D4A-E240-AEE2-9F3776380B36}"/>
              </a:ext>
            </a:extLst>
          </p:cNvPr>
          <p:cNvSpPr>
            <a:spLocks noGrp="1"/>
          </p:cNvSpPr>
          <p:nvPr>
            <p:ph type="pic" sz="quarter" idx="12"/>
          </p:nvPr>
        </p:nvSpPr>
        <p:spPr>
          <a:xfrm>
            <a:off x="5819196" y="682197"/>
            <a:ext cx="1013114" cy="1013114"/>
          </a:xfrm>
          <a:prstGeom prst="ellipse">
            <a:avLst/>
          </a:prstGeom>
        </p:spPr>
        <p:txBody>
          <a:bodyPr>
            <a:normAutofit/>
          </a:bodyPr>
          <a:lstStyle>
            <a:lvl1pPr marL="0" indent="0" algn="ctr">
              <a:buNone/>
              <a:defRPr sz="1600"/>
            </a:lvl1pPr>
          </a:lstStyle>
          <a:p>
            <a:endParaRPr lang="en-US"/>
          </a:p>
        </p:txBody>
      </p:sp>
      <p:sp>
        <p:nvSpPr>
          <p:cNvPr id="11" name="Picture Placeholder 4">
            <a:extLst>
              <a:ext uri="{FF2B5EF4-FFF2-40B4-BE49-F238E27FC236}">
                <a16:creationId xmlns:a16="http://schemas.microsoft.com/office/drawing/2014/main" id="{2431A367-FA51-F04C-B377-92A2DD870520}"/>
              </a:ext>
            </a:extLst>
          </p:cNvPr>
          <p:cNvSpPr>
            <a:spLocks noGrp="1"/>
          </p:cNvSpPr>
          <p:nvPr>
            <p:ph type="pic" sz="quarter" idx="13"/>
          </p:nvPr>
        </p:nvSpPr>
        <p:spPr>
          <a:xfrm>
            <a:off x="2179612" y="2579519"/>
            <a:ext cx="1013114" cy="1013114"/>
          </a:xfrm>
          <a:prstGeom prst="ellipse">
            <a:avLst/>
          </a:prstGeom>
        </p:spPr>
        <p:txBody>
          <a:bodyPr>
            <a:normAutofit/>
          </a:bodyPr>
          <a:lstStyle>
            <a:lvl1pPr marL="0" indent="0" algn="ctr">
              <a:buNone/>
              <a:defRPr sz="1600"/>
            </a:lvl1pPr>
          </a:lstStyle>
          <a:p>
            <a:endParaRPr lang="en-US"/>
          </a:p>
        </p:txBody>
      </p:sp>
      <p:sp>
        <p:nvSpPr>
          <p:cNvPr id="12" name="Picture Placeholder 4">
            <a:extLst>
              <a:ext uri="{FF2B5EF4-FFF2-40B4-BE49-F238E27FC236}">
                <a16:creationId xmlns:a16="http://schemas.microsoft.com/office/drawing/2014/main" id="{355378B0-71AC-2A4A-9225-B34E89965441}"/>
              </a:ext>
            </a:extLst>
          </p:cNvPr>
          <p:cNvSpPr>
            <a:spLocks noGrp="1"/>
          </p:cNvSpPr>
          <p:nvPr>
            <p:ph type="pic" sz="quarter" idx="14"/>
          </p:nvPr>
        </p:nvSpPr>
        <p:spPr>
          <a:xfrm>
            <a:off x="4515793" y="2579519"/>
            <a:ext cx="1013114" cy="1013114"/>
          </a:xfrm>
          <a:prstGeom prst="ellipse">
            <a:avLst/>
          </a:prstGeom>
        </p:spPr>
        <p:txBody>
          <a:bodyPr>
            <a:normAutofit/>
          </a:bodyPr>
          <a:lstStyle>
            <a:lvl1pPr marL="0" indent="0" algn="ctr">
              <a:buNone/>
              <a:defRPr sz="1600"/>
            </a:lvl1pPr>
          </a:lstStyle>
          <a:p>
            <a:endParaRPr lang="en-US"/>
          </a:p>
        </p:txBody>
      </p:sp>
      <p:sp>
        <p:nvSpPr>
          <p:cNvPr id="13" name="Picture Placeholder 4">
            <a:extLst>
              <a:ext uri="{FF2B5EF4-FFF2-40B4-BE49-F238E27FC236}">
                <a16:creationId xmlns:a16="http://schemas.microsoft.com/office/drawing/2014/main" id="{9EFE8B15-6449-8944-A9F2-61AD881B7917}"/>
              </a:ext>
            </a:extLst>
          </p:cNvPr>
          <p:cNvSpPr>
            <a:spLocks noGrp="1"/>
          </p:cNvSpPr>
          <p:nvPr>
            <p:ph type="pic" sz="quarter" idx="15"/>
          </p:nvPr>
        </p:nvSpPr>
        <p:spPr>
          <a:xfrm>
            <a:off x="6851974" y="2579519"/>
            <a:ext cx="1013114" cy="1013114"/>
          </a:xfrm>
          <a:prstGeom prst="ellipse">
            <a:avLst/>
          </a:prstGeom>
        </p:spPr>
        <p:txBody>
          <a:bodyPr>
            <a:normAutofit/>
          </a:bodyPr>
          <a:lstStyle>
            <a:lvl1pPr marL="0" indent="0" algn="ctr">
              <a:buNone/>
              <a:defRPr sz="1600"/>
            </a:lvl1pPr>
          </a:lstStyle>
          <a:p>
            <a:endParaRPr lang="en-US"/>
          </a:p>
        </p:txBody>
      </p:sp>
      <p:sp>
        <p:nvSpPr>
          <p:cNvPr id="15" name="Text Placeholder 14">
            <a:extLst>
              <a:ext uri="{FF2B5EF4-FFF2-40B4-BE49-F238E27FC236}">
                <a16:creationId xmlns:a16="http://schemas.microsoft.com/office/drawing/2014/main" id="{6E795117-6E23-B945-814E-FA7DE297B54D}"/>
              </a:ext>
            </a:extLst>
          </p:cNvPr>
          <p:cNvSpPr>
            <a:spLocks noGrp="1"/>
          </p:cNvSpPr>
          <p:nvPr>
            <p:ph type="body" sz="quarter" idx="16" hasCustomPrompt="1"/>
          </p:nvPr>
        </p:nvSpPr>
        <p:spPr>
          <a:xfrm>
            <a:off x="921554" y="1756717"/>
            <a:ext cx="1422400" cy="625475"/>
          </a:xfrm>
        </p:spPr>
        <p:txBody>
          <a:bodyPr>
            <a:noAutofit/>
          </a:bodyPr>
          <a:lstStyle>
            <a:lvl1pPr marL="0" indent="0" algn="ctr">
              <a:buNone/>
              <a:defRPr sz="1600"/>
            </a:lvl1pPr>
          </a:lstStyle>
          <a:p>
            <a:pPr lvl="0"/>
            <a:r>
              <a:rPr lang="en-US" dirty="0"/>
              <a:t>Text in </a:t>
            </a:r>
            <a:r>
              <a:rPr lang="en-US" dirty="0" err="1"/>
              <a:t>thre</a:t>
            </a:r>
            <a:r>
              <a:rPr lang="en-US" dirty="0"/>
              <a:t> or four words</a:t>
            </a:r>
          </a:p>
        </p:txBody>
      </p:sp>
      <p:sp>
        <p:nvSpPr>
          <p:cNvPr id="16" name="Text Placeholder 14">
            <a:extLst>
              <a:ext uri="{FF2B5EF4-FFF2-40B4-BE49-F238E27FC236}">
                <a16:creationId xmlns:a16="http://schemas.microsoft.com/office/drawing/2014/main" id="{B8C03DD4-5C0A-9A45-8DEB-DF492152DB66}"/>
              </a:ext>
            </a:extLst>
          </p:cNvPr>
          <p:cNvSpPr>
            <a:spLocks noGrp="1"/>
          </p:cNvSpPr>
          <p:nvPr>
            <p:ph type="body" sz="quarter" idx="17" hasCustomPrompt="1"/>
          </p:nvPr>
        </p:nvSpPr>
        <p:spPr>
          <a:xfrm>
            <a:off x="3268053" y="1756717"/>
            <a:ext cx="1422400" cy="625475"/>
          </a:xfrm>
        </p:spPr>
        <p:txBody>
          <a:bodyPr>
            <a:noAutofit/>
          </a:bodyPr>
          <a:lstStyle>
            <a:lvl1pPr marL="0" indent="0" algn="ctr">
              <a:buNone/>
              <a:defRPr sz="1600"/>
            </a:lvl1pPr>
          </a:lstStyle>
          <a:p>
            <a:pPr lvl="0"/>
            <a:r>
              <a:rPr lang="en-US" dirty="0"/>
              <a:t>Text in </a:t>
            </a:r>
            <a:r>
              <a:rPr lang="en-US" dirty="0" err="1"/>
              <a:t>thre</a:t>
            </a:r>
            <a:r>
              <a:rPr lang="en-US" dirty="0"/>
              <a:t> or four words</a:t>
            </a:r>
          </a:p>
        </p:txBody>
      </p:sp>
      <p:sp>
        <p:nvSpPr>
          <p:cNvPr id="17" name="Text Placeholder 14">
            <a:extLst>
              <a:ext uri="{FF2B5EF4-FFF2-40B4-BE49-F238E27FC236}">
                <a16:creationId xmlns:a16="http://schemas.microsoft.com/office/drawing/2014/main" id="{CFFBB8B7-3183-6346-893C-BDF51509C26F}"/>
              </a:ext>
            </a:extLst>
          </p:cNvPr>
          <p:cNvSpPr>
            <a:spLocks noGrp="1"/>
          </p:cNvSpPr>
          <p:nvPr>
            <p:ph type="body" sz="quarter" idx="18" hasCustomPrompt="1"/>
          </p:nvPr>
        </p:nvSpPr>
        <p:spPr>
          <a:xfrm>
            <a:off x="5614553" y="1756717"/>
            <a:ext cx="1422400" cy="625475"/>
          </a:xfrm>
        </p:spPr>
        <p:txBody>
          <a:bodyPr>
            <a:noAutofit/>
          </a:bodyPr>
          <a:lstStyle>
            <a:lvl1pPr marL="0" indent="0" algn="ctr">
              <a:buNone/>
              <a:defRPr sz="1600"/>
            </a:lvl1pPr>
          </a:lstStyle>
          <a:p>
            <a:pPr lvl="0"/>
            <a:r>
              <a:rPr lang="en-US" dirty="0"/>
              <a:t>Text in </a:t>
            </a:r>
            <a:r>
              <a:rPr lang="en-US" dirty="0" err="1"/>
              <a:t>thre</a:t>
            </a:r>
            <a:r>
              <a:rPr lang="en-US" dirty="0"/>
              <a:t> or four words</a:t>
            </a:r>
          </a:p>
        </p:txBody>
      </p:sp>
      <p:sp>
        <p:nvSpPr>
          <p:cNvPr id="18" name="Text Placeholder 14">
            <a:extLst>
              <a:ext uri="{FF2B5EF4-FFF2-40B4-BE49-F238E27FC236}">
                <a16:creationId xmlns:a16="http://schemas.microsoft.com/office/drawing/2014/main" id="{D2512398-73C0-924B-8FE8-ABA50E3A3E7A}"/>
              </a:ext>
            </a:extLst>
          </p:cNvPr>
          <p:cNvSpPr>
            <a:spLocks noGrp="1"/>
          </p:cNvSpPr>
          <p:nvPr>
            <p:ph type="body" sz="quarter" idx="19" hasCustomPrompt="1"/>
          </p:nvPr>
        </p:nvSpPr>
        <p:spPr>
          <a:xfrm>
            <a:off x="1965483" y="3618175"/>
            <a:ext cx="1422400" cy="625475"/>
          </a:xfrm>
        </p:spPr>
        <p:txBody>
          <a:bodyPr>
            <a:noAutofit/>
          </a:bodyPr>
          <a:lstStyle>
            <a:lvl1pPr marL="0" indent="0" algn="ctr">
              <a:buNone/>
              <a:defRPr sz="1600"/>
            </a:lvl1pPr>
          </a:lstStyle>
          <a:p>
            <a:pPr lvl="0"/>
            <a:r>
              <a:rPr lang="en-US" dirty="0"/>
              <a:t>Text in </a:t>
            </a:r>
            <a:r>
              <a:rPr lang="en-US" dirty="0" err="1"/>
              <a:t>thre</a:t>
            </a:r>
            <a:r>
              <a:rPr lang="en-US" dirty="0"/>
              <a:t> or four words</a:t>
            </a:r>
          </a:p>
        </p:txBody>
      </p:sp>
      <p:sp>
        <p:nvSpPr>
          <p:cNvPr id="19" name="Text Placeholder 14">
            <a:extLst>
              <a:ext uri="{FF2B5EF4-FFF2-40B4-BE49-F238E27FC236}">
                <a16:creationId xmlns:a16="http://schemas.microsoft.com/office/drawing/2014/main" id="{81309928-2353-4E4D-8030-9E2CA6E8319E}"/>
              </a:ext>
            </a:extLst>
          </p:cNvPr>
          <p:cNvSpPr>
            <a:spLocks noGrp="1"/>
          </p:cNvSpPr>
          <p:nvPr>
            <p:ph type="body" sz="quarter" idx="20" hasCustomPrompt="1"/>
          </p:nvPr>
        </p:nvSpPr>
        <p:spPr>
          <a:xfrm>
            <a:off x="4311982" y="3618175"/>
            <a:ext cx="1422400" cy="625475"/>
          </a:xfrm>
        </p:spPr>
        <p:txBody>
          <a:bodyPr>
            <a:noAutofit/>
          </a:bodyPr>
          <a:lstStyle>
            <a:lvl1pPr marL="0" indent="0" algn="ctr">
              <a:buNone/>
              <a:defRPr sz="1600"/>
            </a:lvl1pPr>
          </a:lstStyle>
          <a:p>
            <a:pPr lvl="0"/>
            <a:r>
              <a:rPr lang="en-US" dirty="0"/>
              <a:t>Text in </a:t>
            </a:r>
            <a:r>
              <a:rPr lang="en-US" dirty="0" err="1"/>
              <a:t>thre</a:t>
            </a:r>
            <a:r>
              <a:rPr lang="en-US" dirty="0"/>
              <a:t> or four words</a:t>
            </a:r>
          </a:p>
        </p:txBody>
      </p:sp>
      <p:sp>
        <p:nvSpPr>
          <p:cNvPr id="20" name="Text Placeholder 14">
            <a:extLst>
              <a:ext uri="{FF2B5EF4-FFF2-40B4-BE49-F238E27FC236}">
                <a16:creationId xmlns:a16="http://schemas.microsoft.com/office/drawing/2014/main" id="{F0CAE4AF-7BB9-4248-8983-2157E9967F7A}"/>
              </a:ext>
            </a:extLst>
          </p:cNvPr>
          <p:cNvSpPr>
            <a:spLocks noGrp="1"/>
          </p:cNvSpPr>
          <p:nvPr>
            <p:ph type="body" sz="quarter" idx="21" hasCustomPrompt="1"/>
          </p:nvPr>
        </p:nvSpPr>
        <p:spPr>
          <a:xfrm>
            <a:off x="6658482" y="3618175"/>
            <a:ext cx="1422400" cy="625475"/>
          </a:xfrm>
        </p:spPr>
        <p:txBody>
          <a:bodyPr>
            <a:noAutofit/>
          </a:bodyPr>
          <a:lstStyle>
            <a:lvl1pPr marL="0" indent="0" algn="ctr">
              <a:buNone/>
              <a:defRPr sz="1600"/>
            </a:lvl1pPr>
          </a:lstStyle>
          <a:p>
            <a:pPr lvl="0"/>
            <a:r>
              <a:rPr lang="en-US" dirty="0"/>
              <a:t>Text in </a:t>
            </a:r>
            <a:r>
              <a:rPr lang="en-US" dirty="0" err="1"/>
              <a:t>thre</a:t>
            </a:r>
            <a:r>
              <a:rPr lang="en-US" dirty="0"/>
              <a:t> or four words</a:t>
            </a:r>
          </a:p>
        </p:txBody>
      </p:sp>
    </p:spTree>
    <p:extLst>
      <p:ext uri="{BB962C8B-B14F-4D97-AF65-F5344CB8AC3E}">
        <p14:creationId xmlns:p14="http://schemas.microsoft.com/office/powerpoint/2010/main" val="1167235319"/>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B3227-D4C0-2C42-9753-7E3B0BA89D09}"/>
              </a:ext>
            </a:extLst>
          </p:cNvPr>
          <p:cNvSpPr>
            <a:spLocks noGrp="1"/>
          </p:cNvSpPr>
          <p:nvPr>
            <p:ph type="ctrTitle"/>
          </p:nvPr>
        </p:nvSpPr>
        <p:spPr>
          <a:xfrm>
            <a:off x="646771" y="1224248"/>
            <a:ext cx="7772400" cy="1627909"/>
          </a:xfrm>
        </p:spPr>
        <p:txBody>
          <a:bodyPr anchor="b"/>
          <a:lstStyle>
            <a:lvl1pPr algn="l">
              <a:defRPr sz="8000"/>
            </a:lvl1pPr>
          </a:lstStyle>
          <a:p>
            <a:r>
              <a:rPr lang="en-US" dirty="0"/>
              <a:t>Click to edit Master title</a:t>
            </a:r>
          </a:p>
        </p:txBody>
      </p:sp>
      <p:sp>
        <p:nvSpPr>
          <p:cNvPr id="7" name="Subtitle 2">
            <a:extLst>
              <a:ext uri="{FF2B5EF4-FFF2-40B4-BE49-F238E27FC236}">
                <a16:creationId xmlns:a16="http://schemas.microsoft.com/office/drawing/2014/main" id="{D115E7EE-30E6-9A48-B389-C695DC70456E}"/>
              </a:ext>
            </a:extLst>
          </p:cNvPr>
          <p:cNvSpPr>
            <a:spLocks noGrp="1"/>
          </p:cNvSpPr>
          <p:nvPr>
            <p:ph type="subTitle" idx="1" hasCustomPrompt="1"/>
          </p:nvPr>
        </p:nvSpPr>
        <p:spPr>
          <a:xfrm>
            <a:off x="646771" y="2855940"/>
            <a:ext cx="7772400" cy="932999"/>
          </a:xfrm>
        </p:spPr>
        <p:txBody>
          <a:bodyPr>
            <a:normAutofit/>
          </a:bodyPr>
          <a:lstStyle>
            <a:lvl1pPr marL="0" indent="0" algn="l">
              <a:buNone/>
              <a:defRPr sz="2000" cap="small" spc="30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a:t>
            </a:r>
          </a:p>
          <a:p>
            <a:r>
              <a:rPr lang="en-US" dirty="0" err="1"/>
              <a:t>xx.xx.xxxx</a:t>
            </a:r>
            <a:endParaRPr lang="en-US" dirty="0"/>
          </a:p>
        </p:txBody>
      </p:sp>
    </p:spTree>
    <p:extLst>
      <p:ext uri="{BB962C8B-B14F-4D97-AF65-F5344CB8AC3E}">
        <p14:creationId xmlns:p14="http://schemas.microsoft.com/office/powerpoint/2010/main" val="286292207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1">
    <p:spTree>
      <p:nvGrpSpPr>
        <p:cNvPr id="1" name=""/>
        <p:cNvGrpSpPr/>
        <p:nvPr/>
      </p:nvGrpSpPr>
      <p:grpSpPr>
        <a:xfrm>
          <a:off x="0" y="0"/>
          <a:ext cx="0" cy="0"/>
          <a:chOff x="0" y="0"/>
          <a:chExt cx="0" cy="0"/>
        </a:xfrm>
      </p:grpSpPr>
      <p:sp>
        <p:nvSpPr>
          <p:cNvPr id="2" name="Title 1"/>
          <p:cNvSpPr>
            <a:spLocks noGrp="1"/>
          </p:cNvSpPr>
          <p:nvPr>
            <p:ph type="title"/>
          </p:nvPr>
        </p:nvSpPr>
        <p:spPr>
          <a:xfrm>
            <a:off x="2657516" y="1500725"/>
            <a:ext cx="5925395" cy="2131096"/>
          </a:xfrm>
        </p:spPr>
        <p:txBody>
          <a:bodyPr anchor="ctr"/>
          <a:lstStyle/>
          <a:p>
            <a:r>
              <a:rPr lang="en-US" dirty="0"/>
              <a:t>Click to edit Master title style</a:t>
            </a:r>
          </a:p>
        </p:txBody>
      </p:sp>
      <p:cxnSp>
        <p:nvCxnSpPr>
          <p:cNvPr id="7" name="Straight Connector 6">
            <a:extLst>
              <a:ext uri="{FF2B5EF4-FFF2-40B4-BE49-F238E27FC236}">
                <a16:creationId xmlns:a16="http://schemas.microsoft.com/office/drawing/2014/main" id="{80F11E5B-DDFC-F04D-A00F-C8EFC1C6C278}"/>
              </a:ext>
            </a:extLst>
          </p:cNvPr>
          <p:cNvCxnSpPr>
            <a:cxnSpLocks/>
          </p:cNvCxnSpPr>
          <p:nvPr userDrawn="1"/>
        </p:nvCxnSpPr>
        <p:spPr>
          <a:xfrm flipV="1">
            <a:off x="1360448" y="1271239"/>
            <a:ext cx="468351" cy="2371733"/>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1840357"/>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2">
    <p:spTree>
      <p:nvGrpSpPr>
        <p:cNvPr id="1" name=""/>
        <p:cNvGrpSpPr/>
        <p:nvPr/>
      </p:nvGrpSpPr>
      <p:grpSpPr>
        <a:xfrm>
          <a:off x="0" y="0"/>
          <a:ext cx="0" cy="0"/>
          <a:chOff x="0" y="0"/>
          <a:chExt cx="0" cy="0"/>
        </a:xfrm>
      </p:grpSpPr>
      <p:sp>
        <p:nvSpPr>
          <p:cNvPr id="2" name="Title 1"/>
          <p:cNvSpPr>
            <a:spLocks noGrp="1"/>
          </p:cNvSpPr>
          <p:nvPr>
            <p:ph type="title"/>
          </p:nvPr>
        </p:nvSpPr>
        <p:spPr>
          <a:xfrm>
            <a:off x="2657516" y="1500725"/>
            <a:ext cx="5925395" cy="2131096"/>
          </a:xfrm>
        </p:spPr>
        <p:txBody>
          <a:bodyPr anchor="ctr"/>
          <a:lstStyle>
            <a:lvl1pPr>
              <a:lnSpc>
                <a:spcPts val="4700"/>
              </a:lnSpc>
              <a:defRPr sz="4400" b="0" i="0" cap="small" spc="600" baseline="0"/>
            </a:lvl1pPr>
          </a:lstStyle>
          <a:p>
            <a:r>
              <a:rPr lang="en-US" dirty="0"/>
              <a:t>Click to edit Master title</a:t>
            </a:r>
          </a:p>
        </p:txBody>
      </p:sp>
      <p:cxnSp>
        <p:nvCxnSpPr>
          <p:cNvPr id="7" name="Straight Connector 6">
            <a:extLst>
              <a:ext uri="{FF2B5EF4-FFF2-40B4-BE49-F238E27FC236}">
                <a16:creationId xmlns:a16="http://schemas.microsoft.com/office/drawing/2014/main" id="{80F11E5B-DDFC-F04D-A00F-C8EFC1C6C278}"/>
              </a:ext>
            </a:extLst>
          </p:cNvPr>
          <p:cNvCxnSpPr>
            <a:cxnSpLocks/>
          </p:cNvCxnSpPr>
          <p:nvPr userDrawn="1"/>
        </p:nvCxnSpPr>
        <p:spPr>
          <a:xfrm flipV="1">
            <a:off x="1360448" y="1271239"/>
            <a:ext cx="468351" cy="2371733"/>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512333"/>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1">
    <p:spTree>
      <p:nvGrpSpPr>
        <p:cNvPr id="1" name=""/>
        <p:cNvGrpSpPr/>
        <p:nvPr/>
      </p:nvGrpSpPr>
      <p:grpSpPr>
        <a:xfrm>
          <a:off x="0" y="0"/>
          <a:ext cx="0" cy="0"/>
          <a:chOff x="0" y="0"/>
          <a:chExt cx="0" cy="0"/>
        </a:xfrm>
      </p:grpSpPr>
      <p:sp>
        <p:nvSpPr>
          <p:cNvPr id="2" name="Title 1"/>
          <p:cNvSpPr>
            <a:spLocks noGrp="1"/>
          </p:cNvSpPr>
          <p:nvPr>
            <p:ph type="title"/>
          </p:nvPr>
        </p:nvSpPr>
        <p:spPr>
          <a:xfrm>
            <a:off x="2657516" y="1293541"/>
            <a:ext cx="5925395" cy="1202948"/>
          </a:xfrm>
        </p:spPr>
        <p:txBody>
          <a:bodyPr anchor="ctr"/>
          <a:lstStyle/>
          <a:p>
            <a:r>
              <a:rPr lang="en-US" dirty="0"/>
              <a:t>Click to edit Master title</a:t>
            </a:r>
          </a:p>
        </p:txBody>
      </p:sp>
      <p:cxnSp>
        <p:nvCxnSpPr>
          <p:cNvPr id="7" name="Straight Connector 6">
            <a:extLst>
              <a:ext uri="{FF2B5EF4-FFF2-40B4-BE49-F238E27FC236}">
                <a16:creationId xmlns:a16="http://schemas.microsoft.com/office/drawing/2014/main" id="{80F11E5B-DDFC-F04D-A00F-C8EFC1C6C278}"/>
              </a:ext>
            </a:extLst>
          </p:cNvPr>
          <p:cNvCxnSpPr>
            <a:cxnSpLocks/>
          </p:cNvCxnSpPr>
          <p:nvPr userDrawn="1"/>
        </p:nvCxnSpPr>
        <p:spPr>
          <a:xfrm flipV="1">
            <a:off x="1360448" y="1271239"/>
            <a:ext cx="468351" cy="2371733"/>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6EEAF9FE-AF81-4B4E-B584-62761FEECCE5}"/>
              </a:ext>
            </a:extLst>
          </p:cNvPr>
          <p:cNvSpPr>
            <a:spLocks noGrp="1"/>
          </p:cNvSpPr>
          <p:nvPr>
            <p:ph idx="1"/>
          </p:nvPr>
        </p:nvSpPr>
        <p:spPr>
          <a:xfrm>
            <a:off x="2657475" y="2497491"/>
            <a:ext cx="5925436" cy="1194218"/>
          </a:xfrm>
        </p:spPr>
        <p:txBody>
          <a:bodyPr anchor="t">
            <a:normAutofit/>
          </a:bodyPr>
          <a:lstStyle>
            <a:lvl1pPr marL="360000" indent="-360000">
              <a:spcBef>
                <a:spcPts val="1200"/>
              </a:spcBef>
              <a:defRPr sz="2400"/>
            </a:lvl1pPr>
            <a:lvl2pPr marL="720000" indent="-360000">
              <a:spcBef>
                <a:spcPts val="600"/>
              </a:spcBef>
              <a:defRPr sz="2000"/>
            </a:lvl2pPr>
            <a:lvl3pPr marL="1080000" indent="-360000">
              <a:spcBef>
                <a:spcPts val="600"/>
              </a:spcBef>
              <a:defRPr sz="16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865712081"/>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Title 1"/>
          <p:cNvSpPr>
            <a:spLocks noGrp="1"/>
          </p:cNvSpPr>
          <p:nvPr>
            <p:ph type="title"/>
          </p:nvPr>
        </p:nvSpPr>
        <p:spPr>
          <a:xfrm>
            <a:off x="2657516" y="1262275"/>
            <a:ext cx="5925395" cy="1202948"/>
          </a:xfrm>
        </p:spPr>
        <p:txBody>
          <a:bodyPr anchor="ctr"/>
          <a:lstStyle>
            <a:lvl1pPr>
              <a:lnSpc>
                <a:spcPts val="4500"/>
              </a:lnSpc>
              <a:defRPr sz="4400" b="0" i="0" cap="small" spc="600" baseline="0"/>
            </a:lvl1pPr>
          </a:lstStyle>
          <a:p>
            <a:r>
              <a:rPr lang="en-US" dirty="0"/>
              <a:t>Click to edit Master title</a:t>
            </a:r>
          </a:p>
        </p:txBody>
      </p:sp>
      <p:cxnSp>
        <p:nvCxnSpPr>
          <p:cNvPr id="7" name="Straight Connector 6">
            <a:extLst>
              <a:ext uri="{FF2B5EF4-FFF2-40B4-BE49-F238E27FC236}">
                <a16:creationId xmlns:a16="http://schemas.microsoft.com/office/drawing/2014/main" id="{80F11E5B-DDFC-F04D-A00F-C8EFC1C6C278}"/>
              </a:ext>
            </a:extLst>
          </p:cNvPr>
          <p:cNvCxnSpPr>
            <a:cxnSpLocks/>
          </p:cNvCxnSpPr>
          <p:nvPr userDrawn="1"/>
        </p:nvCxnSpPr>
        <p:spPr>
          <a:xfrm flipV="1">
            <a:off x="1360448" y="1271239"/>
            <a:ext cx="468351" cy="2371733"/>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50CA4C54-9693-AA4D-85D3-5ABB9B5262EF}"/>
              </a:ext>
            </a:extLst>
          </p:cNvPr>
          <p:cNvSpPr>
            <a:spLocks noGrp="1"/>
          </p:cNvSpPr>
          <p:nvPr>
            <p:ph idx="1"/>
          </p:nvPr>
        </p:nvSpPr>
        <p:spPr>
          <a:xfrm>
            <a:off x="2657475" y="2497491"/>
            <a:ext cx="5925436" cy="1194218"/>
          </a:xfrm>
        </p:spPr>
        <p:txBody>
          <a:bodyPr anchor="t">
            <a:normAutofit/>
          </a:bodyPr>
          <a:lstStyle>
            <a:lvl1pPr marL="360000" indent="-360000">
              <a:spcBef>
                <a:spcPts val="1200"/>
              </a:spcBef>
              <a:defRPr sz="2400"/>
            </a:lvl1pPr>
            <a:lvl2pPr marL="720000" indent="-360000">
              <a:spcBef>
                <a:spcPts val="600"/>
              </a:spcBef>
              <a:defRPr sz="2000"/>
            </a:lvl2pPr>
            <a:lvl3pPr marL="1080000" indent="-360000">
              <a:spcBef>
                <a:spcPts val="600"/>
              </a:spcBef>
              <a:defRPr sz="16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903363639"/>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80F11E5B-DDFC-F04D-A00F-C8EFC1C6C278}"/>
              </a:ext>
            </a:extLst>
          </p:cNvPr>
          <p:cNvCxnSpPr>
            <a:cxnSpLocks/>
          </p:cNvCxnSpPr>
          <p:nvPr userDrawn="1"/>
        </p:nvCxnSpPr>
        <p:spPr>
          <a:xfrm flipV="1">
            <a:off x="1360448" y="1271239"/>
            <a:ext cx="468351" cy="2371733"/>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889CE679-9735-6842-B5FA-84D6397573C5}"/>
              </a:ext>
            </a:extLst>
          </p:cNvPr>
          <p:cNvSpPr>
            <a:spLocks noGrp="1"/>
          </p:cNvSpPr>
          <p:nvPr>
            <p:ph idx="1"/>
          </p:nvPr>
        </p:nvSpPr>
        <p:spPr>
          <a:xfrm>
            <a:off x="2657475" y="1271238"/>
            <a:ext cx="5925436" cy="2371733"/>
          </a:xfrm>
        </p:spPr>
        <p:txBody>
          <a:bodyPr anchor="ctr">
            <a:noAutofit/>
          </a:bodyPr>
          <a:lstStyle>
            <a:lvl1pPr marL="360000" indent="-360000">
              <a:spcBef>
                <a:spcPts val="1200"/>
              </a:spcBef>
              <a:defRPr sz="2800"/>
            </a:lvl1pPr>
            <a:lvl2pPr marL="720000" indent="-360000">
              <a:spcBef>
                <a:spcPts val="600"/>
              </a:spcBef>
              <a:defRPr sz="2400"/>
            </a:lvl2pPr>
            <a:lvl3pPr marL="1080000" indent="-360000">
              <a:spcBef>
                <a:spcPts val="600"/>
              </a:spcBef>
              <a:defRPr sz="18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4921298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2">
    <p:spTree>
      <p:nvGrpSpPr>
        <p:cNvPr id="1" name=""/>
        <p:cNvGrpSpPr/>
        <p:nvPr/>
      </p:nvGrpSpPr>
      <p:grpSpPr>
        <a:xfrm>
          <a:off x="0" y="0"/>
          <a:ext cx="0" cy="0"/>
          <a:chOff x="0" y="0"/>
          <a:chExt cx="0" cy="0"/>
        </a:xfrm>
      </p:grpSpPr>
      <p:sp>
        <p:nvSpPr>
          <p:cNvPr id="2" name="Title 1"/>
          <p:cNvSpPr>
            <a:spLocks noGrp="1"/>
          </p:cNvSpPr>
          <p:nvPr>
            <p:ph type="title"/>
          </p:nvPr>
        </p:nvSpPr>
        <p:spPr>
          <a:xfrm>
            <a:off x="2657516" y="1500725"/>
            <a:ext cx="5925395" cy="2131096"/>
          </a:xfrm>
        </p:spPr>
        <p:txBody>
          <a:bodyPr anchor="ctr"/>
          <a:lstStyle>
            <a:lvl1pPr>
              <a:lnSpc>
                <a:spcPts val="4700"/>
              </a:lnSpc>
              <a:defRPr sz="4400" b="0" i="0" cap="small" spc="600" baseline="0"/>
            </a:lvl1pPr>
          </a:lstStyle>
          <a:p>
            <a:r>
              <a:rPr lang="en-US" dirty="0"/>
              <a:t>Click to edit Master title</a:t>
            </a:r>
          </a:p>
        </p:txBody>
      </p:sp>
      <p:cxnSp>
        <p:nvCxnSpPr>
          <p:cNvPr id="7" name="Straight Connector 6">
            <a:extLst>
              <a:ext uri="{FF2B5EF4-FFF2-40B4-BE49-F238E27FC236}">
                <a16:creationId xmlns:a16="http://schemas.microsoft.com/office/drawing/2014/main" id="{80F11E5B-DDFC-F04D-A00F-C8EFC1C6C278}"/>
              </a:ext>
            </a:extLst>
          </p:cNvPr>
          <p:cNvCxnSpPr>
            <a:cxnSpLocks/>
          </p:cNvCxnSpPr>
          <p:nvPr userDrawn="1"/>
        </p:nvCxnSpPr>
        <p:spPr>
          <a:xfrm flipV="1">
            <a:off x="1360448" y="1271239"/>
            <a:ext cx="468351" cy="2371733"/>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4098072"/>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2" name="Title 1"/>
          <p:cNvSpPr>
            <a:spLocks noGrp="1"/>
          </p:cNvSpPr>
          <p:nvPr>
            <p:ph type="title"/>
          </p:nvPr>
        </p:nvSpPr>
        <p:spPr>
          <a:xfrm>
            <a:off x="628650" y="621020"/>
            <a:ext cx="7886700" cy="903793"/>
          </a:xfrm>
        </p:spPr>
        <p:txBody>
          <a:bodyPr anchor="ctr"/>
          <a:lstStyle/>
          <a:p>
            <a:r>
              <a:rPr lang="en-US"/>
              <a:t>Click to edit Master title style</a:t>
            </a:r>
            <a:endParaRPr lang="en-US" dirty="0"/>
          </a:p>
        </p:txBody>
      </p:sp>
      <p:sp>
        <p:nvSpPr>
          <p:cNvPr id="4" name="Content Placeholder 2">
            <a:extLst>
              <a:ext uri="{FF2B5EF4-FFF2-40B4-BE49-F238E27FC236}">
                <a16:creationId xmlns:a16="http://schemas.microsoft.com/office/drawing/2014/main" id="{3CA17374-4341-444B-B28B-45EEF833597F}"/>
              </a:ext>
            </a:extLst>
          </p:cNvPr>
          <p:cNvSpPr>
            <a:spLocks noGrp="1"/>
          </p:cNvSpPr>
          <p:nvPr>
            <p:ph idx="1"/>
          </p:nvPr>
        </p:nvSpPr>
        <p:spPr>
          <a:xfrm>
            <a:off x="628650" y="1595617"/>
            <a:ext cx="7886700" cy="2675300"/>
          </a:xfrm>
        </p:spPr>
        <p:txBody>
          <a:bodyPr>
            <a:normAutofit/>
          </a:bodyPr>
          <a:lstStyle>
            <a:lvl1pPr marL="360000" indent="-360000">
              <a:spcBef>
                <a:spcPts val="1200"/>
              </a:spcBef>
              <a:defRPr sz="2800"/>
            </a:lvl1pPr>
            <a:lvl2pPr marL="720000" indent="-360000">
              <a:spcBef>
                <a:spcPts val="600"/>
              </a:spcBef>
              <a:defRPr sz="2400"/>
            </a:lvl2pPr>
            <a:lvl3pPr marL="1080000" indent="-360000">
              <a:spcBef>
                <a:spcPts val="600"/>
              </a:spcBef>
              <a:defRPr sz="1800"/>
            </a:lvl3pPr>
            <a:lvl4pPr marL="1440000" indent="-360000">
              <a:spcBef>
                <a:spcPts val="600"/>
              </a:spcBef>
              <a:defRPr sz="1600"/>
            </a:lvl4pPr>
            <a:lvl5pPr marL="1800000" indent="-360000">
              <a:spcBef>
                <a:spcPts val="600"/>
              </a:spcBef>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77516440"/>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4">
    <p:spTree>
      <p:nvGrpSpPr>
        <p:cNvPr id="1" name=""/>
        <p:cNvGrpSpPr/>
        <p:nvPr/>
      </p:nvGrpSpPr>
      <p:grpSpPr>
        <a:xfrm>
          <a:off x="0" y="0"/>
          <a:ext cx="0" cy="0"/>
          <a:chOff x="0" y="0"/>
          <a:chExt cx="0" cy="0"/>
        </a:xfrm>
      </p:grpSpPr>
      <p:sp>
        <p:nvSpPr>
          <p:cNvPr id="2" name="Title 1"/>
          <p:cNvSpPr>
            <a:spLocks noGrp="1"/>
          </p:cNvSpPr>
          <p:nvPr>
            <p:ph type="title"/>
          </p:nvPr>
        </p:nvSpPr>
        <p:spPr>
          <a:xfrm>
            <a:off x="628650" y="336212"/>
            <a:ext cx="7886700" cy="903793"/>
          </a:xfrm>
        </p:spPr>
        <p:txBody>
          <a:bodyPr anchor="ctr"/>
          <a:lstStyle>
            <a:lvl1pPr>
              <a:lnSpc>
                <a:spcPts val="4500"/>
              </a:lnSpc>
              <a:defRPr sz="4000" i="0" cap="small" spc="600" baseline="0"/>
            </a:lvl1pPr>
          </a:lstStyle>
          <a:p>
            <a:r>
              <a:rPr lang="en-US" dirty="0"/>
              <a:t>Click to edit Master title style</a:t>
            </a:r>
          </a:p>
        </p:txBody>
      </p:sp>
      <p:sp>
        <p:nvSpPr>
          <p:cNvPr id="4" name="Content Placeholder 2">
            <a:extLst>
              <a:ext uri="{FF2B5EF4-FFF2-40B4-BE49-F238E27FC236}">
                <a16:creationId xmlns:a16="http://schemas.microsoft.com/office/drawing/2014/main" id="{A241461C-5F22-6541-9A0E-179298356535}"/>
              </a:ext>
            </a:extLst>
          </p:cNvPr>
          <p:cNvSpPr>
            <a:spLocks noGrp="1"/>
          </p:cNvSpPr>
          <p:nvPr>
            <p:ph idx="1"/>
          </p:nvPr>
        </p:nvSpPr>
        <p:spPr>
          <a:xfrm>
            <a:off x="628650" y="1595617"/>
            <a:ext cx="7886700" cy="2675300"/>
          </a:xfrm>
        </p:spPr>
        <p:txBody>
          <a:bodyPr>
            <a:normAutofit/>
          </a:bodyPr>
          <a:lstStyle>
            <a:lvl1pPr marL="360000" indent="-360000">
              <a:spcBef>
                <a:spcPts val="1200"/>
              </a:spcBef>
              <a:defRPr sz="2800"/>
            </a:lvl1pPr>
            <a:lvl2pPr marL="720000" indent="-360000">
              <a:spcBef>
                <a:spcPts val="600"/>
              </a:spcBef>
              <a:defRPr sz="2400"/>
            </a:lvl2pPr>
            <a:lvl3pPr marL="1080000" indent="-360000">
              <a:spcBef>
                <a:spcPts val="600"/>
              </a:spcBef>
              <a:defRPr sz="1800"/>
            </a:lvl3pPr>
            <a:lvl4pPr marL="1440000" indent="-360000">
              <a:spcBef>
                <a:spcPts val="600"/>
              </a:spcBef>
              <a:defRPr sz="1600"/>
            </a:lvl4pPr>
            <a:lvl5pPr marL="1800000" indent="-360000">
              <a:spcBef>
                <a:spcPts val="600"/>
              </a:spcBef>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51575901"/>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9356925"/>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E48C068-0E49-2F41-A2F3-EC8503988AAA}"/>
              </a:ext>
            </a:extLst>
          </p:cNvPr>
          <p:cNvSpPr>
            <a:spLocks noGrp="1"/>
          </p:cNvSpPr>
          <p:nvPr>
            <p:ph type="ctrTitle"/>
          </p:nvPr>
        </p:nvSpPr>
        <p:spPr>
          <a:xfrm>
            <a:off x="646771" y="1224248"/>
            <a:ext cx="7772400" cy="1627909"/>
          </a:xfrm>
        </p:spPr>
        <p:txBody>
          <a:bodyPr anchor="b"/>
          <a:lstStyle>
            <a:lvl1pPr algn="l">
              <a:defRPr sz="8000"/>
            </a:lvl1pPr>
          </a:lstStyle>
          <a:p>
            <a:r>
              <a:rPr lang="en-US" dirty="0"/>
              <a:t>Click to edit Master title</a:t>
            </a:r>
          </a:p>
        </p:txBody>
      </p:sp>
      <p:sp>
        <p:nvSpPr>
          <p:cNvPr id="5" name="Subtitle 2">
            <a:extLst>
              <a:ext uri="{FF2B5EF4-FFF2-40B4-BE49-F238E27FC236}">
                <a16:creationId xmlns:a16="http://schemas.microsoft.com/office/drawing/2014/main" id="{2B9BF818-B4DB-0B4F-973E-7CB288687856}"/>
              </a:ext>
            </a:extLst>
          </p:cNvPr>
          <p:cNvSpPr>
            <a:spLocks noGrp="1"/>
          </p:cNvSpPr>
          <p:nvPr>
            <p:ph type="subTitle" idx="1" hasCustomPrompt="1"/>
          </p:nvPr>
        </p:nvSpPr>
        <p:spPr>
          <a:xfrm>
            <a:off x="646771" y="2855940"/>
            <a:ext cx="7772400" cy="932999"/>
          </a:xfrm>
        </p:spPr>
        <p:txBody>
          <a:bodyPr>
            <a:normAutofit/>
          </a:bodyPr>
          <a:lstStyle>
            <a:lvl1pPr marL="0" indent="0" algn="l">
              <a:buNone/>
              <a:defRPr sz="2000" cap="small" spc="30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Name</a:t>
            </a:r>
          </a:p>
          <a:p>
            <a:r>
              <a:rPr lang="en-US" dirty="0" err="1"/>
              <a:t>xx.xx.xxxx</a:t>
            </a:r>
            <a:endParaRPr lang="en-US" dirty="0"/>
          </a:p>
        </p:txBody>
      </p:sp>
    </p:spTree>
    <p:extLst>
      <p:ext uri="{BB962C8B-B14F-4D97-AF65-F5344CB8AC3E}">
        <p14:creationId xmlns:p14="http://schemas.microsoft.com/office/powerpoint/2010/main" val="1004694814"/>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1">
    <p:spTree>
      <p:nvGrpSpPr>
        <p:cNvPr id="1" name=""/>
        <p:cNvGrpSpPr/>
        <p:nvPr/>
      </p:nvGrpSpPr>
      <p:grpSpPr>
        <a:xfrm>
          <a:off x="0" y="0"/>
          <a:ext cx="0" cy="0"/>
          <a:chOff x="0" y="0"/>
          <a:chExt cx="0" cy="0"/>
        </a:xfrm>
      </p:grpSpPr>
      <p:sp>
        <p:nvSpPr>
          <p:cNvPr id="2" name="Title 1"/>
          <p:cNvSpPr>
            <a:spLocks noGrp="1"/>
          </p:cNvSpPr>
          <p:nvPr>
            <p:ph type="title"/>
          </p:nvPr>
        </p:nvSpPr>
        <p:spPr>
          <a:xfrm>
            <a:off x="2657516" y="1500725"/>
            <a:ext cx="5925395" cy="2131096"/>
          </a:xfrm>
        </p:spPr>
        <p:txBody>
          <a:bodyPr anchor="ctr"/>
          <a:lstStyle/>
          <a:p>
            <a:r>
              <a:rPr lang="en-US" dirty="0"/>
              <a:t>Click to edit Master title style</a:t>
            </a:r>
          </a:p>
        </p:txBody>
      </p:sp>
      <p:cxnSp>
        <p:nvCxnSpPr>
          <p:cNvPr id="7" name="Straight Connector 6">
            <a:extLst>
              <a:ext uri="{FF2B5EF4-FFF2-40B4-BE49-F238E27FC236}">
                <a16:creationId xmlns:a16="http://schemas.microsoft.com/office/drawing/2014/main" id="{80F11E5B-DDFC-F04D-A00F-C8EFC1C6C278}"/>
              </a:ext>
            </a:extLst>
          </p:cNvPr>
          <p:cNvCxnSpPr>
            <a:cxnSpLocks/>
          </p:cNvCxnSpPr>
          <p:nvPr userDrawn="1"/>
        </p:nvCxnSpPr>
        <p:spPr>
          <a:xfrm flipV="1">
            <a:off x="1360448" y="1271239"/>
            <a:ext cx="468351" cy="237173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7023355"/>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2">
    <p:spTree>
      <p:nvGrpSpPr>
        <p:cNvPr id="1" name=""/>
        <p:cNvGrpSpPr/>
        <p:nvPr/>
      </p:nvGrpSpPr>
      <p:grpSpPr>
        <a:xfrm>
          <a:off x="0" y="0"/>
          <a:ext cx="0" cy="0"/>
          <a:chOff x="0" y="0"/>
          <a:chExt cx="0" cy="0"/>
        </a:xfrm>
      </p:grpSpPr>
      <p:sp>
        <p:nvSpPr>
          <p:cNvPr id="2" name="Title 1"/>
          <p:cNvSpPr>
            <a:spLocks noGrp="1"/>
          </p:cNvSpPr>
          <p:nvPr>
            <p:ph type="title"/>
          </p:nvPr>
        </p:nvSpPr>
        <p:spPr>
          <a:xfrm>
            <a:off x="2657516" y="1500725"/>
            <a:ext cx="5925395" cy="2131096"/>
          </a:xfrm>
        </p:spPr>
        <p:txBody>
          <a:bodyPr anchor="ctr"/>
          <a:lstStyle>
            <a:lvl1pPr>
              <a:lnSpc>
                <a:spcPts val="4700"/>
              </a:lnSpc>
              <a:defRPr sz="4400" b="0" i="0" cap="small" spc="600" baseline="0"/>
            </a:lvl1pPr>
          </a:lstStyle>
          <a:p>
            <a:r>
              <a:rPr lang="en-US" dirty="0"/>
              <a:t>Click to edit Master title</a:t>
            </a:r>
          </a:p>
        </p:txBody>
      </p:sp>
      <p:cxnSp>
        <p:nvCxnSpPr>
          <p:cNvPr id="7" name="Straight Connector 6">
            <a:extLst>
              <a:ext uri="{FF2B5EF4-FFF2-40B4-BE49-F238E27FC236}">
                <a16:creationId xmlns:a16="http://schemas.microsoft.com/office/drawing/2014/main" id="{80F11E5B-DDFC-F04D-A00F-C8EFC1C6C278}"/>
              </a:ext>
            </a:extLst>
          </p:cNvPr>
          <p:cNvCxnSpPr>
            <a:cxnSpLocks/>
          </p:cNvCxnSpPr>
          <p:nvPr userDrawn="1"/>
        </p:nvCxnSpPr>
        <p:spPr>
          <a:xfrm flipV="1">
            <a:off x="1360448" y="1271239"/>
            <a:ext cx="468351" cy="237173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7313911"/>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Content 1">
    <p:spTree>
      <p:nvGrpSpPr>
        <p:cNvPr id="1" name=""/>
        <p:cNvGrpSpPr/>
        <p:nvPr/>
      </p:nvGrpSpPr>
      <p:grpSpPr>
        <a:xfrm>
          <a:off x="0" y="0"/>
          <a:ext cx="0" cy="0"/>
          <a:chOff x="0" y="0"/>
          <a:chExt cx="0" cy="0"/>
        </a:xfrm>
      </p:grpSpPr>
      <p:sp>
        <p:nvSpPr>
          <p:cNvPr id="2" name="Title 1"/>
          <p:cNvSpPr>
            <a:spLocks noGrp="1"/>
          </p:cNvSpPr>
          <p:nvPr>
            <p:ph type="title"/>
          </p:nvPr>
        </p:nvSpPr>
        <p:spPr>
          <a:xfrm>
            <a:off x="2657516" y="1293541"/>
            <a:ext cx="5925395" cy="1202948"/>
          </a:xfrm>
        </p:spPr>
        <p:txBody>
          <a:bodyPr anchor="ctr"/>
          <a:lstStyle/>
          <a:p>
            <a:r>
              <a:rPr lang="en-US" dirty="0"/>
              <a:t>Click to edit Master title</a:t>
            </a:r>
          </a:p>
        </p:txBody>
      </p:sp>
      <p:cxnSp>
        <p:nvCxnSpPr>
          <p:cNvPr id="7" name="Straight Connector 6">
            <a:extLst>
              <a:ext uri="{FF2B5EF4-FFF2-40B4-BE49-F238E27FC236}">
                <a16:creationId xmlns:a16="http://schemas.microsoft.com/office/drawing/2014/main" id="{80F11E5B-DDFC-F04D-A00F-C8EFC1C6C278}"/>
              </a:ext>
            </a:extLst>
          </p:cNvPr>
          <p:cNvCxnSpPr>
            <a:cxnSpLocks/>
          </p:cNvCxnSpPr>
          <p:nvPr userDrawn="1"/>
        </p:nvCxnSpPr>
        <p:spPr>
          <a:xfrm flipV="1">
            <a:off x="1360448" y="1271239"/>
            <a:ext cx="468351" cy="237173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3B802701-6F69-934D-911A-86EC24CA28F7}"/>
              </a:ext>
            </a:extLst>
          </p:cNvPr>
          <p:cNvSpPr>
            <a:spLocks noGrp="1"/>
          </p:cNvSpPr>
          <p:nvPr>
            <p:ph idx="1"/>
          </p:nvPr>
        </p:nvSpPr>
        <p:spPr>
          <a:xfrm>
            <a:off x="2657475" y="2497491"/>
            <a:ext cx="5925436" cy="1194218"/>
          </a:xfrm>
        </p:spPr>
        <p:txBody>
          <a:bodyPr anchor="t">
            <a:normAutofit/>
          </a:bodyPr>
          <a:lstStyle>
            <a:lvl1pPr marL="360000" indent="-360000">
              <a:spcBef>
                <a:spcPts val="1200"/>
              </a:spcBef>
              <a:defRPr sz="2400"/>
            </a:lvl1pPr>
            <a:lvl2pPr marL="720000" indent="-360000">
              <a:spcBef>
                <a:spcPts val="600"/>
              </a:spcBef>
              <a:defRPr sz="2000"/>
            </a:lvl2pPr>
            <a:lvl3pPr marL="1080000" indent="-360000">
              <a:spcBef>
                <a:spcPts val="600"/>
              </a:spcBef>
              <a:defRPr sz="16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865672932"/>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Title 1"/>
          <p:cNvSpPr>
            <a:spLocks noGrp="1"/>
          </p:cNvSpPr>
          <p:nvPr>
            <p:ph type="title"/>
          </p:nvPr>
        </p:nvSpPr>
        <p:spPr>
          <a:xfrm>
            <a:off x="2657516" y="1262275"/>
            <a:ext cx="5925395" cy="1202948"/>
          </a:xfrm>
        </p:spPr>
        <p:txBody>
          <a:bodyPr anchor="ctr"/>
          <a:lstStyle>
            <a:lvl1pPr>
              <a:lnSpc>
                <a:spcPts val="4500"/>
              </a:lnSpc>
              <a:defRPr sz="4400" b="0" i="0" cap="small" spc="600" baseline="0"/>
            </a:lvl1pPr>
          </a:lstStyle>
          <a:p>
            <a:r>
              <a:rPr lang="en-US" dirty="0"/>
              <a:t>Click to edit Master title</a:t>
            </a:r>
          </a:p>
        </p:txBody>
      </p:sp>
      <p:cxnSp>
        <p:nvCxnSpPr>
          <p:cNvPr id="7" name="Straight Connector 6">
            <a:extLst>
              <a:ext uri="{FF2B5EF4-FFF2-40B4-BE49-F238E27FC236}">
                <a16:creationId xmlns:a16="http://schemas.microsoft.com/office/drawing/2014/main" id="{80F11E5B-DDFC-F04D-A00F-C8EFC1C6C278}"/>
              </a:ext>
            </a:extLst>
          </p:cNvPr>
          <p:cNvCxnSpPr>
            <a:cxnSpLocks/>
          </p:cNvCxnSpPr>
          <p:nvPr userDrawn="1"/>
        </p:nvCxnSpPr>
        <p:spPr>
          <a:xfrm flipV="1">
            <a:off x="1360448" y="1271239"/>
            <a:ext cx="468351" cy="237173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0E4FA069-5B31-C34B-969B-D44B3DD8BD23}"/>
              </a:ext>
            </a:extLst>
          </p:cNvPr>
          <p:cNvSpPr>
            <a:spLocks noGrp="1"/>
          </p:cNvSpPr>
          <p:nvPr>
            <p:ph idx="1"/>
          </p:nvPr>
        </p:nvSpPr>
        <p:spPr>
          <a:xfrm>
            <a:off x="2657475" y="2497491"/>
            <a:ext cx="5925436" cy="1194218"/>
          </a:xfrm>
        </p:spPr>
        <p:txBody>
          <a:bodyPr anchor="t">
            <a:normAutofit/>
          </a:bodyPr>
          <a:lstStyle>
            <a:lvl1pPr marL="360000" indent="-360000">
              <a:spcBef>
                <a:spcPts val="1200"/>
              </a:spcBef>
              <a:defRPr sz="2400"/>
            </a:lvl1pPr>
            <a:lvl2pPr marL="720000" indent="-360000">
              <a:spcBef>
                <a:spcPts val="600"/>
              </a:spcBef>
              <a:defRPr sz="2000"/>
            </a:lvl2pPr>
            <a:lvl3pPr marL="1080000" indent="-360000">
              <a:spcBef>
                <a:spcPts val="600"/>
              </a:spcBef>
              <a:defRPr sz="16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836505980"/>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80F11E5B-DDFC-F04D-A00F-C8EFC1C6C278}"/>
              </a:ext>
            </a:extLst>
          </p:cNvPr>
          <p:cNvCxnSpPr>
            <a:cxnSpLocks/>
          </p:cNvCxnSpPr>
          <p:nvPr userDrawn="1"/>
        </p:nvCxnSpPr>
        <p:spPr>
          <a:xfrm flipV="1">
            <a:off x="1360448" y="1271239"/>
            <a:ext cx="468351" cy="237173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8708D10C-B746-3B4A-97F7-CB4C7873D1A7}"/>
              </a:ext>
            </a:extLst>
          </p:cNvPr>
          <p:cNvSpPr>
            <a:spLocks noGrp="1"/>
          </p:cNvSpPr>
          <p:nvPr>
            <p:ph idx="1"/>
          </p:nvPr>
        </p:nvSpPr>
        <p:spPr>
          <a:xfrm>
            <a:off x="2657475" y="1271238"/>
            <a:ext cx="5925436" cy="2371733"/>
          </a:xfrm>
        </p:spPr>
        <p:txBody>
          <a:bodyPr anchor="ctr">
            <a:noAutofit/>
          </a:bodyPr>
          <a:lstStyle>
            <a:lvl1pPr marL="360000" indent="-360000">
              <a:spcBef>
                <a:spcPts val="1200"/>
              </a:spcBef>
              <a:defRPr sz="2800"/>
            </a:lvl1pPr>
            <a:lvl2pPr marL="720000" indent="-360000">
              <a:spcBef>
                <a:spcPts val="600"/>
              </a:spcBef>
              <a:defRPr sz="2400"/>
            </a:lvl2pPr>
            <a:lvl3pPr marL="1080000" indent="-360000">
              <a:spcBef>
                <a:spcPts val="600"/>
              </a:spcBef>
              <a:defRPr sz="18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76979871"/>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2" name="Title 1"/>
          <p:cNvSpPr>
            <a:spLocks noGrp="1"/>
          </p:cNvSpPr>
          <p:nvPr>
            <p:ph type="title"/>
          </p:nvPr>
        </p:nvSpPr>
        <p:spPr>
          <a:xfrm>
            <a:off x="628650" y="621020"/>
            <a:ext cx="7886700" cy="903793"/>
          </a:xfrm>
        </p:spPr>
        <p:txBody>
          <a:bodyPr anchor="ctr"/>
          <a:lstStyle/>
          <a:p>
            <a:r>
              <a:rPr lang="en-US" dirty="0"/>
              <a:t>Click to edit Master title style</a:t>
            </a:r>
          </a:p>
        </p:txBody>
      </p:sp>
      <p:sp>
        <p:nvSpPr>
          <p:cNvPr id="4" name="Content Placeholder 2">
            <a:extLst>
              <a:ext uri="{FF2B5EF4-FFF2-40B4-BE49-F238E27FC236}">
                <a16:creationId xmlns:a16="http://schemas.microsoft.com/office/drawing/2014/main" id="{94389D3A-7B0E-374E-BCEA-DF0485229ED6}"/>
              </a:ext>
            </a:extLst>
          </p:cNvPr>
          <p:cNvSpPr>
            <a:spLocks noGrp="1"/>
          </p:cNvSpPr>
          <p:nvPr>
            <p:ph idx="1"/>
          </p:nvPr>
        </p:nvSpPr>
        <p:spPr>
          <a:xfrm>
            <a:off x="628650" y="1595617"/>
            <a:ext cx="7886700" cy="2675300"/>
          </a:xfrm>
        </p:spPr>
        <p:txBody>
          <a:bodyPr>
            <a:normAutofit/>
          </a:bodyPr>
          <a:lstStyle>
            <a:lvl1pPr marL="360000" indent="-360000">
              <a:spcBef>
                <a:spcPts val="1200"/>
              </a:spcBef>
              <a:defRPr sz="2800"/>
            </a:lvl1pPr>
            <a:lvl2pPr marL="720000" indent="-360000">
              <a:spcBef>
                <a:spcPts val="600"/>
              </a:spcBef>
              <a:defRPr sz="2400"/>
            </a:lvl2pPr>
            <a:lvl3pPr marL="1080000" indent="-360000">
              <a:spcBef>
                <a:spcPts val="600"/>
              </a:spcBef>
              <a:defRPr sz="1800"/>
            </a:lvl3pPr>
            <a:lvl4pPr marL="1440000" indent="-360000">
              <a:spcBef>
                <a:spcPts val="600"/>
              </a:spcBef>
              <a:defRPr sz="1600"/>
            </a:lvl4pPr>
            <a:lvl5pPr marL="1800000" indent="-360000">
              <a:spcBef>
                <a:spcPts val="600"/>
              </a:spcBef>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661021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1">
    <p:spTree>
      <p:nvGrpSpPr>
        <p:cNvPr id="1" name=""/>
        <p:cNvGrpSpPr/>
        <p:nvPr/>
      </p:nvGrpSpPr>
      <p:grpSpPr>
        <a:xfrm>
          <a:off x="0" y="0"/>
          <a:ext cx="0" cy="0"/>
          <a:chOff x="0" y="0"/>
          <a:chExt cx="0" cy="0"/>
        </a:xfrm>
      </p:grpSpPr>
      <p:sp>
        <p:nvSpPr>
          <p:cNvPr id="2" name="Title 1"/>
          <p:cNvSpPr>
            <a:spLocks noGrp="1"/>
          </p:cNvSpPr>
          <p:nvPr>
            <p:ph type="title"/>
          </p:nvPr>
        </p:nvSpPr>
        <p:spPr>
          <a:xfrm>
            <a:off x="2657516" y="1293541"/>
            <a:ext cx="5925395" cy="1202948"/>
          </a:xfrm>
        </p:spPr>
        <p:txBody>
          <a:bodyPr anchor="ctr"/>
          <a:lstStyle/>
          <a:p>
            <a:r>
              <a:rPr lang="en-US" dirty="0"/>
              <a:t>Click to edit Master title</a:t>
            </a:r>
          </a:p>
        </p:txBody>
      </p:sp>
      <p:cxnSp>
        <p:nvCxnSpPr>
          <p:cNvPr id="7" name="Straight Connector 6">
            <a:extLst>
              <a:ext uri="{FF2B5EF4-FFF2-40B4-BE49-F238E27FC236}">
                <a16:creationId xmlns:a16="http://schemas.microsoft.com/office/drawing/2014/main" id="{80F11E5B-DDFC-F04D-A00F-C8EFC1C6C278}"/>
              </a:ext>
            </a:extLst>
          </p:cNvPr>
          <p:cNvCxnSpPr>
            <a:cxnSpLocks/>
          </p:cNvCxnSpPr>
          <p:nvPr userDrawn="1"/>
        </p:nvCxnSpPr>
        <p:spPr>
          <a:xfrm flipV="1">
            <a:off x="1360448" y="1271239"/>
            <a:ext cx="468351" cy="2371733"/>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AF0BCD5A-4C83-0743-B93B-4CA888170D65}"/>
              </a:ext>
            </a:extLst>
          </p:cNvPr>
          <p:cNvSpPr>
            <a:spLocks noGrp="1"/>
          </p:cNvSpPr>
          <p:nvPr>
            <p:ph idx="1"/>
          </p:nvPr>
        </p:nvSpPr>
        <p:spPr>
          <a:xfrm>
            <a:off x="2657475" y="2497491"/>
            <a:ext cx="5925436" cy="1194218"/>
          </a:xfrm>
        </p:spPr>
        <p:txBody>
          <a:bodyPr anchor="t">
            <a:normAutofit/>
          </a:bodyPr>
          <a:lstStyle>
            <a:lvl1pPr marL="360000" indent="-360000">
              <a:spcBef>
                <a:spcPts val="1200"/>
              </a:spcBef>
              <a:defRPr sz="2400"/>
            </a:lvl1pPr>
            <a:lvl2pPr marL="720000" indent="-360000">
              <a:spcBef>
                <a:spcPts val="600"/>
              </a:spcBef>
              <a:defRPr sz="2000"/>
            </a:lvl2pPr>
            <a:lvl3pPr marL="1080000" indent="-360000">
              <a:spcBef>
                <a:spcPts val="600"/>
              </a:spcBef>
              <a:defRPr sz="16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43373267"/>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Content 4">
    <p:spTree>
      <p:nvGrpSpPr>
        <p:cNvPr id="1" name=""/>
        <p:cNvGrpSpPr/>
        <p:nvPr/>
      </p:nvGrpSpPr>
      <p:grpSpPr>
        <a:xfrm>
          <a:off x="0" y="0"/>
          <a:ext cx="0" cy="0"/>
          <a:chOff x="0" y="0"/>
          <a:chExt cx="0" cy="0"/>
        </a:xfrm>
      </p:grpSpPr>
      <p:sp>
        <p:nvSpPr>
          <p:cNvPr id="2" name="Title 1"/>
          <p:cNvSpPr>
            <a:spLocks noGrp="1"/>
          </p:cNvSpPr>
          <p:nvPr>
            <p:ph type="title"/>
          </p:nvPr>
        </p:nvSpPr>
        <p:spPr>
          <a:xfrm>
            <a:off x="628650" y="336212"/>
            <a:ext cx="7886700" cy="903793"/>
          </a:xfrm>
        </p:spPr>
        <p:txBody>
          <a:bodyPr/>
          <a:lstStyle>
            <a:lvl1pPr>
              <a:lnSpc>
                <a:spcPts val="4500"/>
              </a:lnSpc>
              <a:defRPr sz="4000" i="0" cap="small" spc="600" baseline="0"/>
            </a:lvl1pPr>
          </a:lstStyle>
          <a:p>
            <a:r>
              <a:rPr lang="en-US" dirty="0"/>
              <a:t>Click to edit Master title style</a:t>
            </a:r>
          </a:p>
        </p:txBody>
      </p:sp>
      <p:sp>
        <p:nvSpPr>
          <p:cNvPr id="4" name="Content Placeholder 2">
            <a:extLst>
              <a:ext uri="{FF2B5EF4-FFF2-40B4-BE49-F238E27FC236}">
                <a16:creationId xmlns:a16="http://schemas.microsoft.com/office/drawing/2014/main" id="{605C62D8-0480-1A41-AA08-C7D460212063}"/>
              </a:ext>
            </a:extLst>
          </p:cNvPr>
          <p:cNvSpPr>
            <a:spLocks noGrp="1"/>
          </p:cNvSpPr>
          <p:nvPr>
            <p:ph idx="1"/>
          </p:nvPr>
        </p:nvSpPr>
        <p:spPr>
          <a:xfrm>
            <a:off x="628650" y="1595617"/>
            <a:ext cx="7886700" cy="2675300"/>
          </a:xfrm>
        </p:spPr>
        <p:txBody>
          <a:bodyPr>
            <a:normAutofit/>
          </a:bodyPr>
          <a:lstStyle>
            <a:lvl1pPr marL="360000" indent="-360000">
              <a:spcBef>
                <a:spcPts val="1200"/>
              </a:spcBef>
              <a:defRPr sz="2800"/>
            </a:lvl1pPr>
            <a:lvl2pPr marL="720000" indent="-360000">
              <a:spcBef>
                <a:spcPts val="600"/>
              </a:spcBef>
              <a:defRPr sz="2400"/>
            </a:lvl2pPr>
            <a:lvl3pPr marL="1080000" indent="-360000">
              <a:spcBef>
                <a:spcPts val="600"/>
              </a:spcBef>
              <a:defRPr sz="1800"/>
            </a:lvl3pPr>
            <a:lvl4pPr marL="1440000" indent="-360000">
              <a:spcBef>
                <a:spcPts val="600"/>
              </a:spcBef>
              <a:defRPr sz="1600"/>
            </a:lvl4pPr>
            <a:lvl5pPr marL="1800000" indent="-360000">
              <a:spcBef>
                <a:spcPts val="600"/>
              </a:spcBef>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40368004"/>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70122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Title 1"/>
          <p:cNvSpPr>
            <a:spLocks noGrp="1"/>
          </p:cNvSpPr>
          <p:nvPr>
            <p:ph type="title"/>
          </p:nvPr>
        </p:nvSpPr>
        <p:spPr>
          <a:xfrm>
            <a:off x="2657516" y="1262275"/>
            <a:ext cx="5925395" cy="1202948"/>
          </a:xfrm>
        </p:spPr>
        <p:txBody>
          <a:bodyPr anchor="ctr"/>
          <a:lstStyle>
            <a:lvl1pPr>
              <a:lnSpc>
                <a:spcPts val="4500"/>
              </a:lnSpc>
              <a:defRPr sz="4400" b="0" i="0" cap="small" spc="600" baseline="0"/>
            </a:lvl1pPr>
          </a:lstStyle>
          <a:p>
            <a:r>
              <a:rPr lang="en-US" dirty="0"/>
              <a:t>Click to edit Master title</a:t>
            </a:r>
          </a:p>
        </p:txBody>
      </p:sp>
      <p:cxnSp>
        <p:nvCxnSpPr>
          <p:cNvPr id="7" name="Straight Connector 6">
            <a:extLst>
              <a:ext uri="{FF2B5EF4-FFF2-40B4-BE49-F238E27FC236}">
                <a16:creationId xmlns:a16="http://schemas.microsoft.com/office/drawing/2014/main" id="{80F11E5B-DDFC-F04D-A00F-C8EFC1C6C278}"/>
              </a:ext>
            </a:extLst>
          </p:cNvPr>
          <p:cNvCxnSpPr>
            <a:cxnSpLocks/>
          </p:cNvCxnSpPr>
          <p:nvPr userDrawn="1"/>
        </p:nvCxnSpPr>
        <p:spPr>
          <a:xfrm flipV="1">
            <a:off x="1360448" y="1271239"/>
            <a:ext cx="468351" cy="2371733"/>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C32B28E7-C6EE-5C49-803A-1DB9D0C86896}"/>
              </a:ext>
            </a:extLst>
          </p:cNvPr>
          <p:cNvSpPr>
            <a:spLocks noGrp="1"/>
          </p:cNvSpPr>
          <p:nvPr>
            <p:ph idx="1"/>
          </p:nvPr>
        </p:nvSpPr>
        <p:spPr>
          <a:xfrm>
            <a:off x="2657475" y="2497491"/>
            <a:ext cx="5925436" cy="1194218"/>
          </a:xfrm>
        </p:spPr>
        <p:txBody>
          <a:bodyPr anchor="t">
            <a:normAutofit/>
          </a:bodyPr>
          <a:lstStyle>
            <a:lvl1pPr marL="360000" indent="-360000">
              <a:spcBef>
                <a:spcPts val="1200"/>
              </a:spcBef>
              <a:defRPr sz="2400"/>
            </a:lvl1pPr>
            <a:lvl2pPr marL="720000" indent="-360000">
              <a:spcBef>
                <a:spcPts val="600"/>
              </a:spcBef>
              <a:defRPr sz="2000"/>
            </a:lvl2pPr>
            <a:lvl3pPr marL="1080000" indent="-360000">
              <a:spcBef>
                <a:spcPts val="600"/>
              </a:spcBef>
              <a:defRPr sz="16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6850517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80F11E5B-DDFC-F04D-A00F-C8EFC1C6C278}"/>
              </a:ext>
            </a:extLst>
          </p:cNvPr>
          <p:cNvCxnSpPr>
            <a:cxnSpLocks/>
          </p:cNvCxnSpPr>
          <p:nvPr userDrawn="1"/>
        </p:nvCxnSpPr>
        <p:spPr>
          <a:xfrm flipV="1">
            <a:off x="1360448" y="1271239"/>
            <a:ext cx="468351" cy="2371733"/>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FDE32900-A80D-F241-A9FA-1E3B4BF5A872}"/>
              </a:ext>
            </a:extLst>
          </p:cNvPr>
          <p:cNvSpPr>
            <a:spLocks noGrp="1"/>
          </p:cNvSpPr>
          <p:nvPr>
            <p:ph idx="1"/>
          </p:nvPr>
        </p:nvSpPr>
        <p:spPr>
          <a:xfrm>
            <a:off x="2657475" y="1271238"/>
            <a:ext cx="5925436" cy="2371733"/>
          </a:xfrm>
        </p:spPr>
        <p:txBody>
          <a:bodyPr anchor="ctr">
            <a:noAutofit/>
          </a:bodyPr>
          <a:lstStyle>
            <a:lvl1pPr marL="360000" indent="-360000">
              <a:spcBef>
                <a:spcPts val="1200"/>
              </a:spcBef>
              <a:defRPr sz="2800"/>
            </a:lvl1pPr>
            <a:lvl2pPr marL="720000" indent="-360000">
              <a:spcBef>
                <a:spcPts val="600"/>
              </a:spcBef>
              <a:defRPr sz="2400"/>
            </a:lvl2pPr>
            <a:lvl3pPr marL="1080000" indent="-360000">
              <a:spcBef>
                <a:spcPts val="600"/>
              </a:spcBef>
              <a:defRPr sz="1800"/>
            </a:lvl3pPr>
            <a:lvl4pPr marL="360000" indent="-360000">
              <a:spcBef>
                <a:spcPts val="1800"/>
              </a:spcBef>
              <a:defRPr sz="1600"/>
            </a:lvl4pPr>
            <a:lvl5pPr marL="360000" indent="-360000">
              <a:spcBef>
                <a:spcPts val="1800"/>
              </a:spcBef>
              <a:defRPr sz="1600"/>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33584644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3">
    <p:spTree>
      <p:nvGrpSpPr>
        <p:cNvPr id="1" name=""/>
        <p:cNvGrpSpPr/>
        <p:nvPr/>
      </p:nvGrpSpPr>
      <p:grpSpPr>
        <a:xfrm>
          <a:off x="0" y="0"/>
          <a:ext cx="0" cy="0"/>
          <a:chOff x="0" y="0"/>
          <a:chExt cx="0" cy="0"/>
        </a:xfrm>
      </p:grpSpPr>
      <p:sp>
        <p:nvSpPr>
          <p:cNvPr id="2" name="Title 1"/>
          <p:cNvSpPr>
            <a:spLocks noGrp="1"/>
          </p:cNvSpPr>
          <p:nvPr>
            <p:ph type="title"/>
          </p:nvPr>
        </p:nvSpPr>
        <p:spPr>
          <a:xfrm>
            <a:off x="628650" y="585375"/>
            <a:ext cx="7886700" cy="903793"/>
          </a:xfrm>
        </p:spPr>
        <p:txBody>
          <a:bodyPr anchor="ctr"/>
          <a:lstStyle/>
          <a:p>
            <a:r>
              <a:rPr lang="en-US" dirty="0"/>
              <a:t>Click to edit Master title style</a:t>
            </a:r>
          </a:p>
        </p:txBody>
      </p:sp>
      <p:sp>
        <p:nvSpPr>
          <p:cNvPr id="3" name="Content Placeholder 2"/>
          <p:cNvSpPr>
            <a:spLocks noGrp="1"/>
          </p:cNvSpPr>
          <p:nvPr>
            <p:ph idx="1"/>
          </p:nvPr>
        </p:nvSpPr>
        <p:spPr>
          <a:xfrm>
            <a:off x="628650" y="1595617"/>
            <a:ext cx="7886700" cy="2675300"/>
          </a:xfrm>
        </p:spPr>
        <p:txBody>
          <a:bodyPr>
            <a:normAutofit/>
          </a:bodyPr>
          <a:lstStyle>
            <a:lvl1pPr marL="360000" indent="-360000">
              <a:spcBef>
                <a:spcPts val="1200"/>
              </a:spcBef>
              <a:defRPr sz="2800"/>
            </a:lvl1pPr>
            <a:lvl2pPr marL="720000" indent="-360000">
              <a:spcBef>
                <a:spcPts val="600"/>
              </a:spcBef>
              <a:defRPr sz="2400"/>
            </a:lvl2pPr>
            <a:lvl3pPr marL="1080000" indent="-360000">
              <a:spcBef>
                <a:spcPts val="600"/>
              </a:spcBef>
              <a:defRPr sz="1800"/>
            </a:lvl3pPr>
            <a:lvl4pPr marL="1440000" indent="-360000">
              <a:spcBef>
                <a:spcPts val="600"/>
              </a:spcBef>
              <a:defRPr sz="1600"/>
            </a:lvl4pPr>
            <a:lvl5pPr marL="1800000" indent="-360000">
              <a:spcBef>
                <a:spcPts val="600"/>
              </a:spcBef>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6071103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4">
    <p:spTree>
      <p:nvGrpSpPr>
        <p:cNvPr id="1" name=""/>
        <p:cNvGrpSpPr/>
        <p:nvPr/>
      </p:nvGrpSpPr>
      <p:grpSpPr>
        <a:xfrm>
          <a:off x="0" y="0"/>
          <a:ext cx="0" cy="0"/>
          <a:chOff x="0" y="0"/>
          <a:chExt cx="0" cy="0"/>
        </a:xfrm>
      </p:grpSpPr>
      <p:sp>
        <p:nvSpPr>
          <p:cNvPr id="2" name="Title 1"/>
          <p:cNvSpPr>
            <a:spLocks noGrp="1"/>
          </p:cNvSpPr>
          <p:nvPr>
            <p:ph type="title"/>
          </p:nvPr>
        </p:nvSpPr>
        <p:spPr>
          <a:xfrm>
            <a:off x="628650" y="362352"/>
            <a:ext cx="7886700" cy="903793"/>
          </a:xfrm>
        </p:spPr>
        <p:txBody>
          <a:bodyPr anchor="ctr"/>
          <a:lstStyle>
            <a:lvl1pPr>
              <a:lnSpc>
                <a:spcPts val="4500"/>
              </a:lnSpc>
              <a:defRPr sz="4000" i="0" cap="small" spc="600" baseline="0"/>
            </a:lvl1pPr>
          </a:lstStyle>
          <a:p>
            <a:r>
              <a:rPr lang="en-US" dirty="0"/>
              <a:t>Click to edit Master title style</a:t>
            </a:r>
          </a:p>
        </p:txBody>
      </p:sp>
      <p:sp>
        <p:nvSpPr>
          <p:cNvPr id="4" name="Content Placeholder 2">
            <a:extLst>
              <a:ext uri="{FF2B5EF4-FFF2-40B4-BE49-F238E27FC236}">
                <a16:creationId xmlns:a16="http://schemas.microsoft.com/office/drawing/2014/main" id="{DBC49621-7181-F043-855C-9F06CCF02FC1}"/>
              </a:ext>
            </a:extLst>
          </p:cNvPr>
          <p:cNvSpPr>
            <a:spLocks noGrp="1"/>
          </p:cNvSpPr>
          <p:nvPr>
            <p:ph idx="1"/>
          </p:nvPr>
        </p:nvSpPr>
        <p:spPr>
          <a:xfrm>
            <a:off x="628650" y="1595617"/>
            <a:ext cx="7886700" cy="2675300"/>
          </a:xfrm>
        </p:spPr>
        <p:txBody>
          <a:bodyPr>
            <a:normAutofit/>
          </a:bodyPr>
          <a:lstStyle>
            <a:lvl1pPr marL="360000" indent="-360000">
              <a:spcBef>
                <a:spcPts val="1200"/>
              </a:spcBef>
              <a:defRPr sz="2800"/>
            </a:lvl1pPr>
            <a:lvl2pPr marL="720000" indent="-360000">
              <a:spcBef>
                <a:spcPts val="600"/>
              </a:spcBef>
              <a:defRPr sz="2400"/>
            </a:lvl2pPr>
            <a:lvl3pPr marL="1080000" indent="-360000">
              <a:spcBef>
                <a:spcPts val="600"/>
              </a:spcBef>
              <a:defRPr sz="1800"/>
            </a:lvl3pPr>
            <a:lvl4pPr marL="1440000" indent="-360000">
              <a:spcBef>
                <a:spcPts val="600"/>
              </a:spcBef>
              <a:defRPr sz="1600"/>
            </a:lvl4pPr>
            <a:lvl5pPr marL="1800000" indent="-360000">
              <a:spcBef>
                <a:spcPts val="600"/>
              </a:spcBef>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4788803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1">
    <p:spTree>
      <p:nvGrpSpPr>
        <p:cNvPr id="1" name=""/>
        <p:cNvGrpSpPr/>
        <p:nvPr/>
      </p:nvGrpSpPr>
      <p:grpSpPr>
        <a:xfrm>
          <a:off x="0" y="0"/>
          <a:ext cx="0" cy="0"/>
          <a:chOff x="0" y="0"/>
          <a:chExt cx="0" cy="0"/>
        </a:xfrm>
      </p:grpSpPr>
      <p:sp>
        <p:nvSpPr>
          <p:cNvPr id="2" name="Title 1"/>
          <p:cNvSpPr>
            <a:spLocks noGrp="1"/>
          </p:cNvSpPr>
          <p:nvPr>
            <p:ph type="title"/>
          </p:nvPr>
        </p:nvSpPr>
        <p:spPr>
          <a:xfrm>
            <a:off x="628650" y="585375"/>
            <a:ext cx="7886700" cy="903793"/>
          </a:xfrm>
        </p:spPr>
        <p:txBody>
          <a:bodyPr anchor="ctr"/>
          <a:lstStyle/>
          <a:p>
            <a:r>
              <a:rPr lang="en-US" dirty="0"/>
              <a:t>Click to edit Master title style</a:t>
            </a:r>
          </a:p>
        </p:txBody>
      </p:sp>
      <p:sp>
        <p:nvSpPr>
          <p:cNvPr id="5" name="Content Placeholder 2">
            <a:extLst>
              <a:ext uri="{FF2B5EF4-FFF2-40B4-BE49-F238E27FC236}">
                <a16:creationId xmlns:a16="http://schemas.microsoft.com/office/drawing/2014/main" id="{FEA742FB-2B5B-484F-89AF-A254290026B4}"/>
              </a:ext>
            </a:extLst>
          </p:cNvPr>
          <p:cNvSpPr>
            <a:spLocks noGrp="1"/>
          </p:cNvSpPr>
          <p:nvPr>
            <p:ph idx="10"/>
          </p:nvPr>
        </p:nvSpPr>
        <p:spPr>
          <a:xfrm>
            <a:off x="628650" y="1596661"/>
            <a:ext cx="3886200" cy="2675300"/>
          </a:xfrm>
        </p:spPr>
        <p:txBody>
          <a:bodyPr>
            <a:normAutofit/>
          </a:bodyPr>
          <a:lstStyle>
            <a:lvl1pPr marL="360000" indent="-360000">
              <a:spcBef>
                <a:spcPts val="1200"/>
              </a:spcBef>
              <a:defRPr sz="2400"/>
            </a:lvl1pPr>
            <a:lvl2pPr marL="720000" indent="-360000">
              <a:spcBef>
                <a:spcPts val="600"/>
              </a:spcBef>
              <a:defRPr sz="2000"/>
            </a:lvl2pPr>
            <a:lvl3pPr marL="1080000" indent="-360000">
              <a:spcBef>
                <a:spcPts val="600"/>
              </a:spcBef>
              <a:defRPr sz="1600"/>
            </a:lvl3pPr>
            <a:lvl4pPr marL="1440000" indent="-360000">
              <a:spcBef>
                <a:spcPts val="600"/>
              </a:spcBef>
              <a:defRPr sz="1400"/>
            </a:lvl4pPr>
            <a:lvl5pPr marL="1800000" indent="-360000">
              <a:spcBef>
                <a:spcPts val="600"/>
              </a:spcBef>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EDB0C728-7F65-7F43-A7C1-81C8A89F22BA}"/>
              </a:ext>
            </a:extLst>
          </p:cNvPr>
          <p:cNvSpPr>
            <a:spLocks noGrp="1"/>
          </p:cNvSpPr>
          <p:nvPr>
            <p:ph idx="11"/>
          </p:nvPr>
        </p:nvSpPr>
        <p:spPr>
          <a:xfrm>
            <a:off x="4629150" y="1596661"/>
            <a:ext cx="3886200" cy="2675300"/>
          </a:xfrm>
        </p:spPr>
        <p:txBody>
          <a:bodyPr>
            <a:normAutofit/>
          </a:bodyPr>
          <a:lstStyle>
            <a:lvl1pPr marL="360000" indent="-360000">
              <a:spcBef>
                <a:spcPts val="1200"/>
              </a:spcBef>
              <a:defRPr sz="2400"/>
            </a:lvl1pPr>
            <a:lvl2pPr marL="720000" indent="-360000">
              <a:spcBef>
                <a:spcPts val="600"/>
              </a:spcBef>
              <a:defRPr sz="2000"/>
            </a:lvl2pPr>
            <a:lvl3pPr marL="1080000" indent="-360000">
              <a:spcBef>
                <a:spcPts val="600"/>
              </a:spcBef>
              <a:defRPr sz="1600"/>
            </a:lvl3pPr>
            <a:lvl4pPr marL="1440000" indent="-360000">
              <a:spcBef>
                <a:spcPts val="600"/>
              </a:spcBef>
              <a:defRPr sz="1400"/>
            </a:lvl4pPr>
            <a:lvl5pPr marL="1800000" indent="-360000">
              <a:spcBef>
                <a:spcPts val="600"/>
              </a:spcBef>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914780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image" Target="../media/image2.png"/><Relationship Id="rId5" Type="http://schemas.openxmlformats.org/officeDocument/2006/relationships/slideLayout" Target="../slideLayouts/slideLayout28.xml"/><Relationship Id="rId10" Type="http://schemas.openxmlformats.org/officeDocument/2006/relationships/theme" Target="../theme/theme2.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image" Target="../media/image2.png"/><Relationship Id="rId5" Type="http://schemas.openxmlformats.org/officeDocument/2006/relationships/slideLayout" Target="../slideLayouts/slideLayout37.xml"/><Relationship Id="rId10" Type="http://schemas.openxmlformats.org/officeDocument/2006/relationships/theme" Target="../theme/theme3.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97450"/>
            <a:ext cx="7886700" cy="903793"/>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628650" y="1595617"/>
            <a:ext cx="7886700" cy="296682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AF2FFB9E-7099-8044-A4B0-8B18F75DE72E}"/>
              </a:ext>
            </a:extLst>
          </p:cNvPr>
          <p:cNvPicPr>
            <a:picLocks noChangeAspect="1"/>
          </p:cNvPicPr>
          <p:nvPr userDrawn="1"/>
        </p:nvPicPr>
        <p:blipFill>
          <a:blip r:embed="rId25"/>
          <a:stretch>
            <a:fillRect/>
          </a:stretch>
        </p:blipFill>
        <p:spPr>
          <a:xfrm>
            <a:off x="598319" y="4338769"/>
            <a:ext cx="2081823" cy="425038"/>
          </a:xfrm>
          <a:prstGeom prst="rect">
            <a:avLst/>
          </a:prstGeom>
        </p:spPr>
      </p:pic>
    </p:spTree>
    <p:extLst>
      <p:ext uri="{BB962C8B-B14F-4D97-AF65-F5344CB8AC3E}">
        <p14:creationId xmlns:p14="http://schemas.microsoft.com/office/powerpoint/2010/main" val="1368218825"/>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70" r:id="rId3"/>
    <p:sldLayoutId id="2147483672" r:id="rId4"/>
    <p:sldLayoutId id="2147483673" r:id="rId5"/>
    <p:sldLayoutId id="2147483674" r:id="rId6"/>
    <p:sldLayoutId id="2147483662" r:id="rId7"/>
    <p:sldLayoutId id="2147483671" r:id="rId8"/>
    <p:sldLayoutId id="2147483664" r:id="rId9"/>
    <p:sldLayoutId id="2147483675" r:id="rId10"/>
    <p:sldLayoutId id="2147483676" r:id="rId11"/>
    <p:sldLayoutId id="2147483667" r:id="rId12"/>
    <p:sldLayoutId id="2147483677" r:id="rId13"/>
    <p:sldLayoutId id="2147483678" r:id="rId14"/>
    <p:sldLayoutId id="2147483680" r:id="rId15"/>
    <p:sldLayoutId id="2147483681" r:id="rId16"/>
    <p:sldLayoutId id="2147483682" r:id="rId17"/>
    <p:sldLayoutId id="2147483683" r:id="rId18"/>
    <p:sldLayoutId id="2147483679" r:id="rId19"/>
    <p:sldLayoutId id="2147483684" r:id="rId20"/>
    <p:sldLayoutId id="2147483685" r:id="rId21"/>
    <p:sldLayoutId id="2147483686" r:id="rId22"/>
    <p:sldLayoutId id="2147483687" r:id="rId23"/>
  </p:sldLayoutIdLst>
  <p:transition>
    <p:fade/>
  </p:transition>
  <p:txStyles>
    <p:titleStyle>
      <a:lvl1pPr algn="l" defTabSz="685800" rtl="0" eaLnBrk="1" latinLnBrk="0" hangingPunct="1">
        <a:lnSpc>
          <a:spcPct val="53000"/>
        </a:lnSpc>
        <a:spcBef>
          <a:spcPct val="0"/>
        </a:spcBef>
        <a:buNone/>
        <a:defRPr sz="6000" b="0" i="1" kern="1200" cap="all" spc="-100" baseline="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279450" algn="l" defTabSz="685800" rtl="0" eaLnBrk="1" latinLnBrk="0" hangingPunct="1">
        <a:lnSpc>
          <a:spcPct val="90000"/>
        </a:lnSpc>
        <a:spcBef>
          <a:spcPts val="750"/>
        </a:spcBef>
        <a:buClr>
          <a:schemeClr val="accent1"/>
        </a:buClr>
        <a:buFont typeface="Cambria Math" panose="02040503050406030204" pitchFamily="18" charset="0"/>
        <a:buChar char="⎯"/>
        <a:defRPr sz="2100" kern="1200">
          <a:solidFill>
            <a:schemeClr val="tx1"/>
          </a:solidFill>
          <a:latin typeface="+mn-lt"/>
          <a:ea typeface="+mn-ea"/>
          <a:cs typeface="+mn-cs"/>
        </a:defRPr>
      </a:lvl1pPr>
      <a:lvl2pPr marL="514350" indent="-279450" algn="l" defTabSz="685800" rtl="0" eaLnBrk="1" latinLnBrk="0" hangingPunct="1">
        <a:lnSpc>
          <a:spcPct val="90000"/>
        </a:lnSpc>
        <a:spcBef>
          <a:spcPts val="375"/>
        </a:spcBef>
        <a:buClr>
          <a:schemeClr val="accent1"/>
        </a:buClr>
        <a:buFont typeface="Cambria Math" panose="02040503050406030204" pitchFamily="18" charset="0"/>
        <a:buChar char="⎯"/>
        <a:defRPr sz="1800" kern="1200">
          <a:solidFill>
            <a:schemeClr val="tx1"/>
          </a:solidFill>
          <a:latin typeface="+mn-lt"/>
          <a:ea typeface="+mn-ea"/>
          <a:cs typeface="+mn-cs"/>
        </a:defRPr>
      </a:lvl2pPr>
      <a:lvl3pPr marL="857250" indent="-279450" algn="l" defTabSz="685800" rtl="0" eaLnBrk="1" latinLnBrk="0" hangingPunct="1">
        <a:lnSpc>
          <a:spcPct val="90000"/>
        </a:lnSpc>
        <a:spcBef>
          <a:spcPts val="375"/>
        </a:spcBef>
        <a:buClr>
          <a:schemeClr val="accent1"/>
        </a:buClr>
        <a:buFont typeface="Cambria Math" panose="02040503050406030204" pitchFamily="18" charset="0"/>
        <a:buChar char="⎯"/>
        <a:defRPr sz="1500" kern="1200">
          <a:solidFill>
            <a:schemeClr val="tx1"/>
          </a:solidFill>
          <a:latin typeface="+mn-lt"/>
          <a:ea typeface="+mn-ea"/>
          <a:cs typeface="+mn-cs"/>
        </a:defRPr>
      </a:lvl3pPr>
      <a:lvl4pPr marL="1200150" indent="-279450" algn="l" defTabSz="685800" rtl="0" eaLnBrk="1" latinLnBrk="0" hangingPunct="1">
        <a:lnSpc>
          <a:spcPct val="90000"/>
        </a:lnSpc>
        <a:spcBef>
          <a:spcPts val="375"/>
        </a:spcBef>
        <a:buClr>
          <a:schemeClr val="accent1"/>
        </a:buClr>
        <a:buFont typeface="Cambria Math" panose="02040503050406030204" pitchFamily="18" charset="0"/>
        <a:buChar char="⎯"/>
        <a:defRPr sz="1350" kern="1200">
          <a:solidFill>
            <a:schemeClr val="tx1"/>
          </a:solidFill>
          <a:latin typeface="+mn-lt"/>
          <a:ea typeface="+mn-ea"/>
          <a:cs typeface="+mn-cs"/>
        </a:defRPr>
      </a:lvl4pPr>
      <a:lvl5pPr marL="1543050" indent="-279450" algn="l" defTabSz="685800" rtl="0" eaLnBrk="1" latinLnBrk="0" hangingPunct="1">
        <a:lnSpc>
          <a:spcPct val="90000"/>
        </a:lnSpc>
        <a:spcBef>
          <a:spcPts val="375"/>
        </a:spcBef>
        <a:buClr>
          <a:schemeClr val="accent1"/>
        </a:buClr>
        <a:buFont typeface="Cambria Math" panose="02040503050406030204" pitchFamily="18"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559235"/>
            <a:ext cx="7886700" cy="90379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28650" y="1595617"/>
            <a:ext cx="7886700" cy="296682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AF2FFB9E-7099-8044-A4B0-8B18F75DE72E}"/>
              </a:ext>
            </a:extLst>
          </p:cNvPr>
          <p:cNvPicPr>
            <a:picLocks noChangeAspect="1"/>
          </p:cNvPicPr>
          <p:nvPr userDrawn="1"/>
        </p:nvPicPr>
        <p:blipFill>
          <a:blip r:embed="rId11"/>
          <a:stretch>
            <a:fillRect/>
          </a:stretch>
        </p:blipFill>
        <p:spPr>
          <a:xfrm>
            <a:off x="598319" y="4338769"/>
            <a:ext cx="2081823" cy="425038"/>
          </a:xfrm>
          <a:prstGeom prst="rect">
            <a:avLst/>
          </a:prstGeom>
        </p:spPr>
      </p:pic>
    </p:spTree>
    <p:extLst>
      <p:ext uri="{BB962C8B-B14F-4D97-AF65-F5344CB8AC3E}">
        <p14:creationId xmlns:p14="http://schemas.microsoft.com/office/powerpoint/2010/main" val="3807608633"/>
      </p:ext>
    </p:extLst>
  </p:cSld>
  <p:clrMap bg1="dk1" tx1="lt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710" r:id="rId9"/>
  </p:sldLayoutIdLst>
  <p:transition>
    <p:fade/>
  </p:transition>
  <p:txStyles>
    <p:titleStyle>
      <a:lvl1pPr algn="l" defTabSz="685800" rtl="0" eaLnBrk="1" latinLnBrk="0" hangingPunct="1">
        <a:lnSpc>
          <a:spcPct val="53000"/>
        </a:lnSpc>
        <a:spcBef>
          <a:spcPct val="0"/>
        </a:spcBef>
        <a:buNone/>
        <a:defRPr sz="6000" b="0" i="1" kern="1200" cap="all" spc="-100" baseline="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279450" algn="l" defTabSz="685800" rtl="0" eaLnBrk="1" latinLnBrk="0" hangingPunct="1">
        <a:lnSpc>
          <a:spcPct val="90000"/>
        </a:lnSpc>
        <a:spcBef>
          <a:spcPts val="750"/>
        </a:spcBef>
        <a:buClr>
          <a:schemeClr val="tx1"/>
        </a:buClr>
        <a:buFont typeface="Cambria Math" panose="02040503050406030204" pitchFamily="18" charset="0"/>
        <a:buChar char="⎯"/>
        <a:defRPr sz="2100" kern="1200">
          <a:solidFill>
            <a:schemeClr val="tx1"/>
          </a:solidFill>
          <a:latin typeface="+mn-lt"/>
          <a:ea typeface="+mn-ea"/>
          <a:cs typeface="+mn-cs"/>
        </a:defRPr>
      </a:lvl1pPr>
      <a:lvl2pPr marL="514350" indent="-279450" algn="l" defTabSz="685800" rtl="0" eaLnBrk="1" latinLnBrk="0" hangingPunct="1">
        <a:lnSpc>
          <a:spcPct val="90000"/>
        </a:lnSpc>
        <a:spcBef>
          <a:spcPts val="375"/>
        </a:spcBef>
        <a:buClr>
          <a:schemeClr val="tx1"/>
        </a:buClr>
        <a:buFont typeface="Cambria Math" panose="02040503050406030204" pitchFamily="18" charset="0"/>
        <a:buChar char="⎯"/>
        <a:defRPr sz="1800" kern="1200">
          <a:solidFill>
            <a:schemeClr val="tx1"/>
          </a:solidFill>
          <a:latin typeface="+mn-lt"/>
          <a:ea typeface="+mn-ea"/>
          <a:cs typeface="+mn-cs"/>
        </a:defRPr>
      </a:lvl2pPr>
      <a:lvl3pPr marL="857250" indent="-279450" algn="l" defTabSz="685800" rtl="0" eaLnBrk="1" latinLnBrk="0" hangingPunct="1">
        <a:lnSpc>
          <a:spcPct val="90000"/>
        </a:lnSpc>
        <a:spcBef>
          <a:spcPts val="375"/>
        </a:spcBef>
        <a:buClr>
          <a:schemeClr val="tx1"/>
        </a:buClr>
        <a:buFont typeface="Cambria Math" panose="02040503050406030204" pitchFamily="18" charset="0"/>
        <a:buChar char="⎯"/>
        <a:defRPr sz="1500" kern="1200">
          <a:solidFill>
            <a:schemeClr val="tx1"/>
          </a:solidFill>
          <a:latin typeface="+mn-lt"/>
          <a:ea typeface="+mn-ea"/>
          <a:cs typeface="+mn-cs"/>
        </a:defRPr>
      </a:lvl3pPr>
      <a:lvl4pPr marL="1200150" indent="-279450" algn="l" defTabSz="685800" rtl="0" eaLnBrk="1" latinLnBrk="0" hangingPunct="1">
        <a:lnSpc>
          <a:spcPct val="90000"/>
        </a:lnSpc>
        <a:spcBef>
          <a:spcPts val="375"/>
        </a:spcBef>
        <a:buClr>
          <a:schemeClr val="tx1"/>
        </a:buClr>
        <a:buFont typeface="Cambria Math" panose="02040503050406030204" pitchFamily="18" charset="0"/>
        <a:buChar char="⎯"/>
        <a:defRPr sz="1350" kern="1200">
          <a:solidFill>
            <a:schemeClr val="tx1"/>
          </a:solidFill>
          <a:latin typeface="+mn-lt"/>
          <a:ea typeface="+mn-ea"/>
          <a:cs typeface="+mn-cs"/>
        </a:defRPr>
      </a:lvl4pPr>
      <a:lvl5pPr marL="1543050" indent="-279450" algn="l" defTabSz="685800" rtl="0" eaLnBrk="1" latinLnBrk="0" hangingPunct="1">
        <a:lnSpc>
          <a:spcPct val="90000"/>
        </a:lnSpc>
        <a:spcBef>
          <a:spcPts val="375"/>
        </a:spcBef>
        <a:buClr>
          <a:schemeClr val="tx1"/>
        </a:buClr>
        <a:buFont typeface="Cambria Math" panose="02040503050406030204" pitchFamily="18"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559235"/>
            <a:ext cx="7886700" cy="90379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28650" y="1595617"/>
            <a:ext cx="7886700" cy="296682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AF2FFB9E-7099-8044-A4B0-8B18F75DE72E}"/>
              </a:ext>
            </a:extLst>
          </p:cNvPr>
          <p:cNvPicPr>
            <a:picLocks noChangeAspect="1"/>
          </p:cNvPicPr>
          <p:nvPr userDrawn="1"/>
        </p:nvPicPr>
        <p:blipFill>
          <a:blip r:embed="rId11"/>
          <a:stretch>
            <a:fillRect/>
          </a:stretch>
        </p:blipFill>
        <p:spPr>
          <a:xfrm>
            <a:off x="598321" y="4338769"/>
            <a:ext cx="2081818" cy="425038"/>
          </a:xfrm>
          <a:prstGeom prst="rect">
            <a:avLst/>
          </a:prstGeom>
        </p:spPr>
      </p:pic>
    </p:spTree>
    <p:extLst>
      <p:ext uri="{BB962C8B-B14F-4D97-AF65-F5344CB8AC3E}">
        <p14:creationId xmlns:p14="http://schemas.microsoft.com/office/powerpoint/2010/main" val="768407568"/>
      </p:ext>
    </p:extLst>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Lst>
  <p:transition>
    <p:fade/>
  </p:transition>
  <p:txStyles>
    <p:titleStyle>
      <a:lvl1pPr algn="l" defTabSz="685800" rtl="0" eaLnBrk="1" latinLnBrk="0" hangingPunct="1">
        <a:lnSpc>
          <a:spcPct val="53000"/>
        </a:lnSpc>
        <a:spcBef>
          <a:spcPct val="0"/>
        </a:spcBef>
        <a:buNone/>
        <a:defRPr sz="6000" b="0" i="1" kern="1200" cap="all" spc="-100" baseline="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279450" algn="l" defTabSz="685800" rtl="0" eaLnBrk="1" latinLnBrk="0" hangingPunct="1">
        <a:lnSpc>
          <a:spcPct val="90000"/>
        </a:lnSpc>
        <a:spcBef>
          <a:spcPts val="750"/>
        </a:spcBef>
        <a:buClr>
          <a:schemeClr val="tx1"/>
        </a:buClr>
        <a:buFont typeface="Cambria Math" panose="02040503050406030204" pitchFamily="18" charset="0"/>
        <a:buChar char="⎯"/>
        <a:defRPr sz="2100" kern="1200">
          <a:solidFill>
            <a:schemeClr val="tx1"/>
          </a:solidFill>
          <a:latin typeface="+mn-lt"/>
          <a:ea typeface="+mn-ea"/>
          <a:cs typeface="+mn-cs"/>
        </a:defRPr>
      </a:lvl1pPr>
      <a:lvl2pPr marL="514350" indent="-279450" algn="l" defTabSz="685800" rtl="0" eaLnBrk="1" latinLnBrk="0" hangingPunct="1">
        <a:lnSpc>
          <a:spcPct val="90000"/>
        </a:lnSpc>
        <a:spcBef>
          <a:spcPts val="375"/>
        </a:spcBef>
        <a:buClr>
          <a:schemeClr val="tx1"/>
        </a:buClr>
        <a:buFont typeface="Cambria Math" panose="02040503050406030204" pitchFamily="18" charset="0"/>
        <a:buChar char="⎯"/>
        <a:defRPr sz="1800" kern="1200">
          <a:solidFill>
            <a:schemeClr val="tx1"/>
          </a:solidFill>
          <a:latin typeface="+mn-lt"/>
          <a:ea typeface="+mn-ea"/>
          <a:cs typeface="+mn-cs"/>
        </a:defRPr>
      </a:lvl2pPr>
      <a:lvl3pPr marL="857250" indent="-279450" algn="l" defTabSz="685800" rtl="0" eaLnBrk="1" latinLnBrk="0" hangingPunct="1">
        <a:lnSpc>
          <a:spcPct val="90000"/>
        </a:lnSpc>
        <a:spcBef>
          <a:spcPts val="375"/>
        </a:spcBef>
        <a:buClr>
          <a:schemeClr val="tx1"/>
        </a:buClr>
        <a:buFont typeface="Cambria Math" panose="02040503050406030204" pitchFamily="18" charset="0"/>
        <a:buChar char="⎯"/>
        <a:defRPr sz="1500" kern="1200">
          <a:solidFill>
            <a:schemeClr val="tx1"/>
          </a:solidFill>
          <a:latin typeface="+mn-lt"/>
          <a:ea typeface="+mn-ea"/>
          <a:cs typeface="+mn-cs"/>
        </a:defRPr>
      </a:lvl3pPr>
      <a:lvl4pPr marL="1200150" indent="-279450" algn="l" defTabSz="685800" rtl="0" eaLnBrk="1" latinLnBrk="0" hangingPunct="1">
        <a:lnSpc>
          <a:spcPct val="90000"/>
        </a:lnSpc>
        <a:spcBef>
          <a:spcPts val="375"/>
        </a:spcBef>
        <a:buClr>
          <a:schemeClr val="tx1"/>
        </a:buClr>
        <a:buFont typeface="Cambria Math" panose="02040503050406030204" pitchFamily="18" charset="0"/>
        <a:buChar char="⎯"/>
        <a:defRPr sz="1350" kern="1200">
          <a:solidFill>
            <a:schemeClr val="tx1"/>
          </a:solidFill>
          <a:latin typeface="+mn-lt"/>
          <a:ea typeface="+mn-ea"/>
          <a:cs typeface="+mn-cs"/>
        </a:defRPr>
      </a:lvl4pPr>
      <a:lvl5pPr marL="1543050" indent="-279450" algn="l" defTabSz="685800" rtl="0" eaLnBrk="1" latinLnBrk="0" hangingPunct="1">
        <a:lnSpc>
          <a:spcPct val="90000"/>
        </a:lnSpc>
        <a:spcBef>
          <a:spcPts val="375"/>
        </a:spcBef>
        <a:buClr>
          <a:schemeClr val="tx1"/>
        </a:buClr>
        <a:buFont typeface="Cambria Math" panose="02040503050406030204" pitchFamily="18"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19903-FE2C-2643-BCFF-224F13AA1272}"/>
              </a:ext>
            </a:extLst>
          </p:cNvPr>
          <p:cNvSpPr>
            <a:spLocks noGrp="1"/>
          </p:cNvSpPr>
          <p:nvPr>
            <p:ph type="ctrTitle"/>
          </p:nvPr>
        </p:nvSpPr>
        <p:spPr/>
        <p:txBody>
          <a:bodyPr/>
          <a:lstStyle/>
          <a:p>
            <a:r>
              <a:rPr lang="fi-FI" sz="4500" dirty="0"/>
              <a:t>KOHALIKE OMAVALITSUSTE </a:t>
            </a:r>
            <a:br>
              <a:rPr lang="fi-FI" sz="4500" dirty="0"/>
            </a:br>
            <a:r>
              <a:rPr lang="fi-FI" sz="4500" dirty="0"/>
              <a:t>VABAÜHENDUSTE RAHASTAMISE </a:t>
            </a:r>
            <a:br>
              <a:rPr lang="fi-FI" sz="4500" dirty="0"/>
            </a:br>
            <a:r>
              <a:rPr lang="fi-FI" sz="4500" dirty="0"/>
              <a:t>ANALÜÜS</a:t>
            </a:r>
            <a:endParaRPr lang="en-US" sz="4500" dirty="0"/>
          </a:p>
        </p:txBody>
      </p:sp>
      <p:sp>
        <p:nvSpPr>
          <p:cNvPr id="3" name="Subtitle 2">
            <a:extLst>
              <a:ext uri="{FF2B5EF4-FFF2-40B4-BE49-F238E27FC236}">
                <a16:creationId xmlns:a16="http://schemas.microsoft.com/office/drawing/2014/main" id="{E9FC2A25-2DE6-7240-8F29-A9CC2139E05B}"/>
              </a:ext>
            </a:extLst>
          </p:cNvPr>
          <p:cNvSpPr>
            <a:spLocks noGrp="1"/>
          </p:cNvSpPr>
          <p:nvPr>
            <p:ph type="subTitle" idx="1"/>
          </p:nvPr>
        </p:nvSpPr>
        <p:spPr>
          <a:xfrm>
            <a:off x="646771" y="2855940"/>
            <a:ext cx="6981580" cy="932999"/>
          </a:xfrm>
        </p:spPr>
        <p:txBody>
          <a:bodyPr>
            <a:normAutofit lnSpcReduction="10000"/>
          </a:bodyPr>
          <a:lstStyle/>
          <a:p>
            <a:r>
              <a:rPr lang="et-EE" dirty="0"/>
              <a:t>Aivar </a:t>
            </a:r>
            <a:r>
              <a:rPr lang="et-EE" dirty="0" err="1"/>
              <a:t>joorik</a:t>
            </a:r>
            <a:r>
              <a:rPr lang="et-EE" dirty="0"/>
              <a:t>, </a:t>
            </a:r>
            <a:r>
              <a:rPr lang="et-EE" dirty="0" err="1"/>
              <a:t>erle</a:t>
            </a:r>
            <a:r>
              <a:rPr lang="et-EE" dirty="0"/>
              <a:t> Rikmann, Vaike vainu, tanel vallimäe, peeter vihma</a:t>
            </a:r>
            <a:endParaRPr lang="en-US" dirty="0"/>
          </a:p>
          <a:p>
            <a:r>
              <a:rPr lang="et-EE" dirty="0"/>
              <a:t>Esitlus 27</a:t>
            </a:r>
            <a:r>
              <a:rPr lang="en-US" dirty="0"/>
              <a:t>.</a:t>
            </a:r>
            <a:r>
              <a:rPr lang="et-EE" dirty="0"/>
              <a:t>04</a:t>
            </a:r>
            <a:r>
              <a:rPr lang="en-US" dirty="0"/>
              <a:t>.</a:t>
            </a:r>
            <a:r>
              <a:rPr lang="et-EE" dirty="0"/>
              <a:t>2021</a:t>
            </a:r>
            <a:endParaRPr lang="en-US" dirty="0"/>
          </a:p>
        </p:txBody>
      </p:sp>
      <p:pic>
        <p:nvPicPr>
          <p:cNvPr id="4" name="Picture 3">
            <a:extLst>
              <a:ext uri="{FF2B5EF4-FFF2-40B4-BE49-F238E27FC236}">
                <a16:creationId xmlns:a16="http://schemas.microsoft.com/office/drawing/2014/main" id="{F32507BE-E718-4CA0-91BE-9505B35DDC81}"/>
              </a:ext>
            </a:extLst>
          </p:cNvPr>
          <p:cNvPicPr>
            <a:picLocks noChangeAspect="1"/>
          </p:cNvPicPr>
          <p:nvPr/>
        </p:nvPicPr>
        <p:blipFill>
          <a:blip r:embed="rId2"/>
          <a:stretch>
            <a:fillRect/>
          </a:stretch>
        </p:blipFill>
        <p:spPr>
          <a:xfrm>
            <a:off x="5562599" y="4221443"/>
            <a:ext cx="3039533" cy="417232"/>
          </a:xfrm>
          <a:prstGeom prst="rect">
            <a:avLst/>
          </a:prstGeom>
        </p:spPr>
      </p:pic>
    </p:spTree>
    <p:extLst>
      <p:ext uri="{BB962C8B-B14F-4D97-AF65-F5344CB8AC3E}">
        <p14:creationId xmlns:p14="http://schemas.microsoft.com/office/powerpoint/2010/main" val="103742465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a:xfrm>
            <a:off x="745068" y="378199"/>
            <a:ext cx="7886700" cy="903793"/>
          </a:xfrm>
        </p:spPr>
        <p:txBody>
          <a:bodyPr/>
          <a:lstStyle/>
          <a:p>
            <a:r>
              <a:rPr lang="et-EE" sz="3000" dirty="0"/>
              <a:t>Rahastamise kooskõla rahastamise korrastamise juhendiga</a:t>
            </a:r>
            <a:endParaRPr lang="en-US" sz="3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745068" y="1280817"/>
            <a:ext cx="7886700" cy="3104916"/>
          </a:xfrm>
        </p:spPr>
        <p:txBody>
          <a:bodyPr>
            <a:normAutofit lnSpcReduction="10000"/>
          </a:bodyPr>
          <a:lstStyle/>
          <a:p>
            <a:r>
              <a:rPr lang="et-EE" sz="1800" dirty="0"/>
              <a:t>Ühenduste rahastamise juhendmaterjal töötati välja 2013. aastal (eestvedajaks Siseministeerium), eesmärgiga ühenduste rahastamistavasid ja -põhimõtteid ühtlustada.</a:t>
            </a:r>
          </a:p>
          <a:p>
            <a:r>
              <a:rPr lang="et-EE" sz="1800" dirty="0"/>
              <a:t>Ühenduste rahastamise juhendit rakendatakse 25 omavalitsuses (33%). 21 omavalitsuses (27%) on ametnikud juhendist küll teadlikud, kuid ei rakenda seda; ning 31 omavalitsuses (40%) pole ametnikud juhendist kuulnud.</a:t>
            </a:r>
          </a:p>
          <a:p>
            <a:r>
              <a:rPr lang="et-EE" sz="1800" dirty="0"/>
              <a:t>Enamikus omavalitsustest on kodanikuühenduste rahastamine juhendiga suuremal või vähemal määral kooskõlas – täielikult kooskõlas olevaks hinnati olukorda 15 </a:t>
            </a:r>
            <a:r>
              <a:rPr lang="et-EE" sz="1800" dirty="0" err="1"/>
              <a:t>KOV-i</a:t>
            </a:r>
            <a:r>
              <a:rPr lang="et-EE" sz="1800" dirty="0"/>
              <a:t> puhul (19%) ning pigem kooskõlas olevaks 47 </a:t>
            </a:r>
            <a:r>
              <a:rPr lang="et-EE" sz="1800" dirty="0" err="1"/>
              <a:t>KOV-i</a:t>
            </a:r>
            <a:r>
              <a:rPr lang="et-EE" sz="1800" dirty="0"/>
              <a:t> puhul (60%). Kuueteistkümne </a:t>
            </a:r>
            <a:r>
              <a:rPr lang="et-EE" sz="1800" dirty="0" err="1"/>
              <a:t>KOV-i</a:t>
            </a:r>
            <a:r>
              <a:rPr lang="et-EE" sz="1800" dirty="0"/>
              <a:t> puhul (21%) hinnati rahastamise olukorda juhendiga pigem mitte kooskõlas olevaks.</a:t>
            </a:r>
          </a:p>
        </p:txBody>
      </p:sp>
    </p:spTree>
    <p:extLst>
      <p:ext uri="{BB962C8B-B14F-4D97-AF65-F5344CB8AC3E}">
        <p14:creationId xmlns:p14="http://schemas.microsoft.com/office/powerpoint/2010/main" val="189457443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a:xfrm>
            <a:off x="745068" y="378199"/>
            <a:ext cx="7886700" cy="903793"/>
          </a:xfrm>
        </p:spPr>
        <p:txBody>
          <a:bodyPr/>
          <a:lstStyle/>
          <a:p>
            <a:r>
              <a:rPr lang="et-EE" sz="3000" dirty="0"/>
              <a:t>Teadlikkus maakondlikest arenduskeskustest</a:t>
            </a:r>
            <a:endParaRPr lang="en-US" sz="3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628650" y="1332551"/>
            <a:ext cx="7886700" cy="3104916"/>
          </a:xfrm>
        </p:spPr>
        <p:txBody>
          <a:bodyPr>
            <a:normAutofit/>
          </a:bodyPr>
          <a:lstStyle/>
          <a:p>
            <a:r>
              <a:rPr lang="da-DK" sz="1800" dirty="0"/>
              <a:t>Valdavas osas KOV-ides on kodanikeühendustega tegelevad ametnikud teadlikud MAK-idest ning sellest, mis nõu seal antakse</a:t>
            </a:r>
            <a:r>
              <a:rPr lang="et-EE" sz="1800" dirty="0"/>
              <a:t>. Regionaalses võrdluses teadlikkus pisut madalam Kesk- ja Lõuna-Eestis.</a:t>
            </a:r>
          </a:p>
          <a:p>
            <a:r>
              <a:rPr lang="et-EE" sz="1800" dirty="0"/>
              <a:t>Kodanikeühenduste toetamisega tegelevatest ametnikest suurem osa on suunanud </a:t>
            </a:r>
            <a:r>
              <a:rPr lang="et-EE" sz="1800" dirty="0" err="1"/>
              <a:t>kodanikeühendusi</a:t>
            </a:r>
            <a:r>
              <a:rPr lang="et-EE" sz="1800" dirty="0"/>
              <a:t> </a:t>
            </a:r>
            <a:r>
              <a:rPr lang="et-EE" sz="1800" dirty="0" err="1"/>
              <a:t>MAK-ide</a:t>
            </a:r>
            <a:r>
              <a:rPr lang="et-EE" sz="1800" dirty="0"/>
              <a:t> poole pöörduma. Positiivselt eristub Kirde-Eesti. </a:t>
            </a:r>
          </a:p>
          <a:p>
            <a:endParaRPr lang="et-EE" sz="1800" dirty="0"/>
          </a:p>
          <a:p>
            <a:endParaRPr lang="et-EE" sz="1800" dirty="0"/>
          </a:p>
          <a:p>
            <a:pPr marL="0" indent="0">
              <a:buNone/>
            </a:pPr>
            <a:endParaRPr lang="et-EE" sz="1800" dirty="0"/>
          </a:p>
        </p:txBody>
      </p:sp>
    </p:spTree>
    <p:extLst>
      <p:ext uri="{BB962C8B-B14F-4D97-AF65-F5344CB8AC3E}">
        <p14:creationId xmlns:p14="http://schemas.microsoft.com/office/powerpoint/2010/main" val="421854118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a:xfrm>
            <a:off x="745068" y="378199"/>
            <a:ext cx="7886700" cy="903793"/>
          </a:xfrm>
        </p:spPr>
        <p:txBody>
          <a:bodyPr/>
          <a:lstStyle/>
          <a:p>
            <a:r>
              <a:rPr lang="et-EE" sz="3000" dirty="0"/>
              <a:t>Kokkuvõte ja järeldused</a:t>
            </a:r>
            <a:endParaRPr lang="en-US" sz="3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745068" y="1280817"/>
            <a:ext cx="7886700" cy="3104916"/>
          </a:xfrm>
        </p:spPr>
        <p:txBody>
          <a:bodyPr>
            <a:normAutofit lnSpcReduction="10000"/>
          </a:bodyPr>
          <a:lstStyle/>
          <a:p>
            <a:r>
              <a:rPr lang="et-EE" sz="1800" dirty="0" err="1"/>
              <a:t>KOVide</a:t>
            </a:r>
            <a:r>
              <a:rPr lang="et-EE" sz="1800" dirty="0"/>
              <a:t> toetussummad vabaühendustele on võrreldes 2016. aastaga kasvanud 68 protsendi võrra;</a:t>
            </a:r>
          </a:p>
          <a:p>
            <a:r>
              <a:rPr lang="et-EE" sz="1800" dirty="0"/>
              <a:t>Ühenduste rahastamine on muutunud struktureeritumaks ja läbipaistvamaks;</a:t>
            </a:r>
          </a:p>
          <a:p>
            <a:r>
              <a:rPr lang="et-EE" sz="1800" dirty="0"/>
              <a:t>Ühenduste rahastamise juhendiga on rahastamise kord enamikus </a:t>
            </a:r>
            <a:r>
              <a:rPr lang="et-EE" sz="1800" dirty="0" err="1"/>
              <a:t>KOVides</a:t>
            </a:r>
            <a:r>
              <a:rPr lang="et-EE" sz="1800" dirty="0"/>
              <a:t> kooskõlas osaliselt (puudujäägid ka ametnike teadlikkuses);</a:t>
            </a:r>
          </a:p>
          <a:p>
            <a:r>
              <a:rPr lang="et-EE" sz="1800" dirty="0"/>
              <a:t>Rahastamist puudutava info avalikustamine on üldkokkuvõttes paranenud;</a:t>
            </a:r>
          </a:p>
          <a:p>
            <a:r>
              <a:rPr lang="et-EE" sz="1800" dirty="0"/>
              <a:t>Info jätkuvalt puudulik hindamiskomisjoni moodustamise korra ning hindamiskriteeriumite kohta. Ühenduste esindajate kaasamine hindamiskomisjoni on pigem harvaesinev;</a:t>
            </a:r>
          </a:p>
          <a:p>
            <a:r>
              <a:rPr lang="et-EE" sz="1800" dirty="0"/>
              <a:t>Vähe infot ka toetuste saajate ning toetuste kasutamise tulemuslikkuse kohta.</a:t>
            </a:r>
          </a:p>
          <a:p>
            <a:endParaRPr lang="et-EE" sz="1800" dirty="0"/>
          </a:p>
        </p:txBody>
      </p:sp>
    </p:spTree>
    <p:extLst>
      <p:ext uri="{BB962C8B-B14F-4D97-AF65-F5344CB8AC3E}">
        <p14:creationId xmlns:p14="http://schemas.microsoft.com/office/powerpoint/2010/main" val="82508528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0173-C1CC-45EE-983E-2B7A517191D6}"/>
              </a:ext>
            </a:extLst>
          </p:cNvPr>
          <p:cNvSpPr>
            <a:spLocks noGrp="1"/>
          </p:cNvSpPr>
          <p:nvPr>
            <p:ph type="title"/>
          </p:nvPr>
        </p:nvSpPr>
        <p:spPr>
          <a:xfrm>
            <a:off x="628650" y="289042"/>
            <a:ext cx="7886700" cy="903793"/>
          </a:xfrm>
        </p:spPr>
        <p:txBody>
          <a:bodyPr/>
          <a:lstStyle/>
          <a:p>
            <a:r>
              <a:rPr lang="et-EE" sz="3000" dirty="0"/>
              <a:t>Juhtumianalüüs: rae ja põlva vald</a:t>
            </a:r>
          </a:p>
        </p:txBody>
      </p:sp>
      <p:sp>
        <p:nvSpPr>
          <p:cNvPr id="3" name="Content Placeholder 2">
            <a:extLst>
              <a:ext uri="{FF2B5EF4-FFF2-40B4-BE49-F238E27FC236}">
                <a16:creationId xmlns:a16="http://schemas.microsoft.com/office/drawing/2014/main" id="{C5649805-3FE7-4FA9-A3BE-2523AE71D22B}"/>
              </a:ext>
            </a:extLst>
          </p:cNvPr>
          <p:cNvSpPr>
            <a:spLocks noGrp="1"/>
          </p:cNvSpPr>
          <p:nvPr>
            <p:ph idx="1"/>
          </p:nvPr>
        </p:nvSpPr>
        <p:spPr>
          <a:xfrm>
            <a:off x="527052" y="1109132"/>
            <a:ext cx="3875616" cy="3745326"/>
          </a:xfrm>
        </p:spPr>
        <p:txBody>
          <a:bodyPr>
            <a:normAutofit fontScale="55000" lnSpcReduction="20000"/>
          </a:bodyPr>
          <a:lstStyle/>
          <a:p>
            <a:r>
              <a:rPr lang="et-EE" sz="2500" b="1" dirty="0"/>
              <a:t>Mis on hästi?</a:t>
            </a:r>
          </a:p>
          <a:p>
            <a:r>
              <a:rPr lang="et-EE" sz="2500" dirty="0"/>
              <a:t>Nii Rae kui Põlva vallas on loodud külavanemate selts (soodustab infovahetust ning on vahelüliks toetuste jagamisel)</a:t>
            </a:r>
          </a:p>
          <a:p>
            <a:r>
              <a:rPr lang="et-EE" sz="2500" dirty="0"/>
              <a:t>Info kättesaadavus toetuste kohta üldiselt hea</a:t>
            </a:r>
          </a:p>
          <a:p>
            <a:r>
              <a:rPr lang="et-EE" sz="2500" dirty="0"/>
              <a:t>Toetuste jagamine korraldatud paindlikult ja avatult</a:t>
            </a:r>
          </a:p>
          <a:p>
            <a:r>
              <a:rPr lang="et-EE" sz="2500" dirty="0"/>
              <a:t>Arendatakse internetipõhist asjaajamist</a:t>
            </a:r>
          </a:p>
          <a:p>
            <a:r>
              <a:rPr lang="et-EE" sz="2500" dirty="0"/>
              <a:t>Projektitoetuste komisjoni (Rae) ja kultuurikomisjoni (Põlva) on kaasatud inimesed ka väljastpoolt vallavalitsust</a:t>
            </a:r>
          </a:p>
          <a:p>
            <a:r>
              <a:rPr lang="fi-FI" sz="2500" dirty="0" err="1"/>
              <a:t>Kontroll</a:t>
            </a:r>
            <a:r>
              <a:rPr lang="fi-FI" sz="2500" dirty="0"/>
              <a:t> </a:t>
            </a:r>
            <a:r>
              <a:rPr lang="fi-FI" sz="2500" dirty="0" err="1"/>
              <a:t>toetuste</a:t>
            </a:r>
            <a:r>
              <a:rPr lang="fi-FI" sz="2500" dirty="0"/>
              <a:t> </a:t>
            </a:r>
            <a:r>
              <a:rPr lang="fi-FI" sz="2500" dirty="0" err="1"/>
              <a:t>kasutamise</a:t>
            </a:r>
            <a:r>
              <a:rPr lang="fi-FI" sz="2500" dirty="0"/>
              <a:t> </a:t>
            </a:r>
            <a:r>
              <a:rPr lang="fi-FI" sz="2500" dirty="0" err="1"/>
              <a:t>üle</a:t>
            </a:r>
            <a:r>
              <a:rPr lang="fi-FI" sz="2500" dirty="0"/>
              <a:t> </a:t>
            </a:r>
            <a:r>
              <a:rPr lang="fi-FI" sz="2500" dirty="0" err="1"/>
              <a:t>paranemas</a:t>
            </a:r>
            <a:r>
              <a:rPr lang="fi-FI" sz="2500" dirty="0"/>
              <a:t> </a:t>
            </a:r>
          </a:p>
          <a:p>
            <a:r>
              <a:rPr lang="et-EE" sz="2500" dirty="0"/>
              <a:t>Haldusreformi mõju pigem positiivne (</a:t>
            </a:r>
            <a:r>
              <a:rPr lang="fi-FI" sz="2500" dirty="0" err="1"/>
              <a:t>Põlvamaal</a:t>
            </a:r>
            <a:r>
              <a:rPr lang="fi-FI" sz="2500" dirty="0"/>
              <a:t> </a:t>
            </a:r>
            <a:r>
              <a:rPr lang="fi-FI" sz="2500" dirty="0" err="1"/>
              <a:t>tervikuna</a:t>
            </a:r>
            <a:r>
              <a:rPr lang="fi-FI" sz="2500" dirty="0"/>
              <a:t> on </a:t>
            </a:r>
            <a:r>
              <a:rPr lang="fi-FI" sz="2500" dirty="0" err="1"/>
              <a:t>ühtlustunud</a:t>
            </a:r>
            <a:r>
              <a:rPr lang="fi-FI" sz="2500" dirty="0"/>
              <a:t> </a:t>
            </a:r>
            <a:r>
              <a:rPr lang="fi-FI" sz="2500" dirty="0" err="1"/>
              <a:t>meetmed</a:t>
            </a:r>
            <a:r>
              <a:rPr lang="fi-FI" sz="2500" dirty="0"/>
              <a:t> ja </a:t>
            </a:r>
            <a:r>
              <a:rPr lang="fi-FI" sz="2500" dirty="0" err="1"/>
              <a:t>tingimused</a:t>
            </a:r>
            <a:r>
              <a:rPr lang="et-EE" sz="2500" dirty="0"/>
              <a:t>)</a:t>
            </a:r>
          </a:p>
          <a:p>
            <a:endParaRPr lang="et-EE" dirty="0"/>
          </a:p>
        </p:txBody>
      </p:sp>
      <p:sp>
        <p:nvSpPr>
          <p:cNvPr id="4" name="Content Placeholder 2">
            <a:extLst>
              <a:ext uri="{FF2B5EF4-FFF2-40B4-BE49-F238E27FC236}">
                <a16:creationId xmlns:a16="http://schemas.microsoft.com/office/drawing/2014/main" id="{85AC52D3-A3F8-4E8A-A71A-58D81A0D31C8}"/>
              </a:ext>
            </a:extLst>
          </p:cNvPr>
          <p:cNvSpPr txBox="1">
            <a:spLocks/>
          </p:cNvSpPr>
          <p:nvPr/>
        </p:nvSpPr>
        <p:spPr>
          <a:xfrm>
            <a:off x="4402668" y="965200"/>
            <a:ext cx="4591050" cy="4178300"/>
          </a:xfrm>
          <a:prstGeom prst="rect">
            <a:avLst/>
          </a:prstGeom>
        </p:spPr>
        <p:txBody>
          <a:bodyPr vert="horz" lIns="91440" tIns="45720" rIns="91440" bIns="45720" rtlCol="0">
            <a:noAutofit/>
          </a:bodyPr>
          <a:lstStyle>
            <a:lvl1pPr marL="360000" indent="-360000" algn="l" defTabSz="685800" rtl="0" eaLnBrk="1" latinLnBrk="0" hangingPunct="1">
              <a:lnSpc>
                <a:spcPct val="90000"/>
              </a:lnSpc>
              <a:spcBef>
                <a:spcPts val="1200"/>
              </a:spcBef>
              <a:buClr>
                <a:schemeClr val="accent1"/>
              </a:buClr>
              <a:buFont typeface="Cambria Math" panose="02040503050406030204" pitchFamily="18" charset="0"/>
              <a:buChar char="⎯"/>
              <a:defRPr sz="2800" kern="1200">
                <a:solidFill>
                  <a:schemeClr val="tx1"/>
                </a:solidFill>
                <a:latin typeface="+mn-lt"/>
                <a:ea typeface="+mn-ea"/>
                <a:cs typeface="+mn-cs"/>
              </a:defRPr>
            </a:lvl1pPr>
            <a:lvl2pPr marL="720000" indent="-360000" algn="l" defTabSz="685800" rtl="0" eaLnBrk="1" latinLnBrk="0" hangingPunct="1">
              <a:lnSpc>
                <a:spcPct val="90000"/>
              </a:lnSpc>
              <a:spcBef>
                <a:spcPts val="600"/>
              </a:spcBef>
              <a:buClr>
                <a:schemeClr val="accent1"/>
              </a:buClr>
              <a:buFont typeface="Cambria Math" panose="02040503050406030204" pitchFamily="18" charset="0"/>
              <a:buChar char="⎯"/>
              <a:defRPr sz="2400" kern="1200">
                <a:solidFill>
                  <a:schemeClr val="tx1"/>
                </a:solidFill>
                <a:latin typeface="+mn-lt"/>
                <a:ea typeface="+mn-ea"/>
                <a:cs typeface="+mn-cs"/>
              </a:defRPr>
            </a:lvl2pPr>
            <a:lvl3pPr marL="1080000" indent="-360000" algn="l" defTabSz="685800" rtl="0" eaLnBrk="1" latinLnBrk="0" hangingPunct="1">
              <a:lnSpc>
                <a:spcPct val="90000"/>
              </a:lnSpc>
              <a:spcBef>
                <a:spcPts val="600"/>
              </a:spcBef>
              <a:buClr>
                <a:schemeClr val="accent1"/>
              </a:buClr>
              <a:buFont typeface="Cambria Math" panose="02040503050406030204" pitchFamily="18" charset="0"/>
              <a:buChar char="⎯"/>
              <a:defRPr sz="1800" kern="1200">
                <a:solidFill>
                  <a:schemeClr val="tx1"/>
                </a:solidFill>
                <a:latin typeface="+mn-lt"/>
                <a:ea typeface="+mn-ea"/>
                <a:cs typeface="+mn-cs"/>
              </a:defRPr>
            </a:lvl3pPr>
            <a:lvl4pPr marL="1440000" indent="-360000" algn="l" defTabSz="685800" rtl="0" eaLnBrk="1" latinLnBrk="0" hangingPunct="1">
              <a:lnSpc>
                <a:spcPct val="90000"/>
              </a:lnSpc>
              <a:spcBef>
                <a:spcPts val="600"/>
              </a:spcBef>
              <a:buClr>
                <a:schemeClr val="accent1"/>
              </a:buClr>
              <a:buFont typeface="Cambria Math" panose="02040503050406030204" pitchFamily="18" charset="0"/>
              <a:buChar char="⎯"/>
              <a:defRPr sz="1600" kern="1200">
                <a:solidFill>
                  <a:schemeClr val="tx1"/>
                </a:solidFill>
                <a:latin typeface="+mn-lt"/>
                <a:ea typeface="+mn-ea"/>
                <a:cs typeface="+mn-cs"/>
              </a:defRPr>
            </a:lvl4pPr>
            <a:lvl5pPr marL="1800000" indent="-360000" algn="l" defTabSz="685800" rtl="0" eaLnBrk="1" latinLnBrk="0" hangingPunct="1">
              <a:lnSpc>
                <a:spcPct val="90000"/>
              </a:lnSpc>
              <a:spcBef>
                <a:spcPts val="600"/>
              </a:spcBef>
              <a:buClr>
                <a:schemeClr val="accent1"/>
              </a:buClr>
              <a:buFont typeface="Cambria Math" panose="02040503050406030204" pitchFamily="18"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t-EE" sz="1400" b="1" dirty="0"/>
              <a:t>Mis on väljakutsed?</a:t>
            </a:r>
          </a:p>
          <a:p>
            <a:r>
              <a:rPr lang="et-EE" sz="1400" dirty="0"/>
              <a:t>KOVi ja vabaühenduste partnerluse arendamine</a:t>
            </a:r>
          </a:p>
          <a:p>
            <a:r>
              <a:rPr lang="et-EE" sz="1400" dirty="0"/>
              <a:t>Eelisvaldkondade ja püsivat toetust saavate ühenduste valiku põhimõtted selgemaks, hindamiskriteeriumid täpsemaks, hindamiskomisjoni kaasata vabaühendusi</a:t>
            </a:r>
          </a:p>
          <a:p>
            <a:r>
              <a:rPr lang="et-EE" sz="1400" dirty="0"/>
              <a:t>Piirkondlikud arenguerinevused valla piires (Rae: uusasumites puudub kogukondlik traditsioon ja eestvedajad, väikeste külade rahastus väiksem; Põlva: piirkondlik aktiivsus erinev)</a:t>
            </a:r>
          </a:p>
          <a:p>
            <a:r>
              <a:rPr lang="et-EE" sz="1400" dirty="0"/>
              <a:t>Koroonakriisi mõju tuntav (eelarved ei muutunud, kuid planeeritud tegevused jäid ära, kogukondade kapseldumine)</a:t>
            </a:r>
          </a:p>
          <a:p>
            <a:r>
              <a:rPr lang="et-EE" sz="1400" dirty="0"/>
              <a:t>Ametnike teadlikkus ühenduste rahastamise juhendmaterjalist ja avalike teenuste delegeerimisest (näited headest praktikatest)</a:t>
            </a:r>
          </a:p>
          <a:p>
            <a:r>
              <a:rPr lang="et-EE" sz="1400" dirty="0"/>
              <a:t>Ametnike teadlikkus vabaühenduste konsultantide tööst</a:t>
            </a:r>
          </a:p>
        </p:txBody>
      </p:sp>
    </p:spTree>
    <p:extLst>
      <p:ext uri="{BB962C8B-B14F-4D97-AF65-F5344CB8AC3E}">
        <p14:creationId xmlns:p14="http://schemas.microsoft.com/office/powerpoint/2010/main" val="244496834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p:txBody>
          <a:bodyPr/>
          <a:lstStyle/>
          <a:p>
            <a:r>
              <a:rPr lang="et-EE" sz="4000" dirty="0"/>
              <a:t>Soovitused</a:t>
            </a:r>
            <a:endParaRPr lang="en-US" sz="4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628650" y="1320800"/>
            <a:ext cx="7886700" cy="3471333"/>
          </a:xfrm>
        </p:spPr>
        <p:txBody>
          <a:bodyPr>
            <a:normAutofit/>
          </a:bodyPr>
          <a:lstStyle/>
          <a:p>
            <a:pPr marL="514350" indent="-514350">
              <a:buFont typeface="+mj-lt"/>
              <a:buAutoNum type="arabicPeriod"/>
            </a:pPr>
            <a:r>
              <a:rPr lang="et-EE" dirty="0"/>
              <a:t>Rahastamise juhendi rakendamine</a:t>
            </a:r>
          </a:p>
          <a:p>
            <a:pPr marL="0" indent="0">
              <a:buNone/>
            </a:pPr>
            <a:r>
              <a:rPr lang="en-GB" sz="2200" dirty="0" err="1"/>
              <a:t>Soovitame</a:t>
            </a:r>
            <a:r>
              <a:rPr lang="en-GB" sz="2200" dirty="0"/>
              <a:t> </a:t>
            </a:r>
            <a:r>
              <a:rPr lang="en-GB" sz="2200" dirty="0" err="1"/>
              <a:t>mahukast</a:t>
            </a:r>
            <a:r>
              <a:rPr lang="en-GB" sz="2200" dirty="0"/>
              <a:t> 2013. </a:t>
            </a:r>
            <a:r>
              <a:rPr lang="en-GB" sz="2200" dirty="0" err="1"/>
              <a:t>aastal</a:t>
            </a:r>
            <a:r>
              <a:rPr lang="en-GB" sz="2200" dirty="0"/>
              <a:t> </a:t>
            </a:r>
            <a:r>
              <a:rPr lang="en-GB" sz="2200" dirty="0" err="1"/>
              <a:t>koostatud</a:t>
            </a:r>
            <a:r>
              <a:rPr lang="en-GB" sz="2200" dirty="0"/>
              <a:t> </a:t>
            </a:r>
            <a:r>
              <a:rPr lang="en-GB" sz="2200" dirty="0" err="1"/>
              <a:t>kodanikuühenduste</a:t>
            </a:r>
            <a:r>
              <a:rPr lang="en-GB" sz="2200" dirty="0"/>
              <a:t> </a:t>
            </a:r>
            <a:r>
              <a:rPr lang="en-GB" sz="2200" dirty="0" err="1"/>
              <a:t>rahastamise</a:t>
            </a:r>
            <a:r>
              <a:rPr lang="en-GB" sz="2200" dirty="0"/>
              <a:t> </a:t>
            </a:r>
            <a:r>
              <a:rPr lang="en-GB" sz="2200" dirty="0" err="1"/>
              <a:t>juhendmaterjalist</a:t>
            </a:r>
            <a:r>
              <a:rPr lang="en-GB" sz="2200" dirty="0"/>
              <a:t> </a:t>
            </a:r>
            <a:r>
              <a:rPr lang="en-GB" sz="2200" dirty="0" err="1"/>
              <a:t>Linnade</a:t>
            </a:r>
            <a:r>
              <a:rPr lang="en-GB" sz="2200" dirty="0"/>
              <a:t> </a:t>
            </a:r>
            <a:r>
              <a:rPr lang="en-GB" sz="2200" dirty="0" err="1"/>
              <a:t>ja</a:t>
            </a:r>
            <a:r>
              <a:rPr lang="en-GB" sz="2200" dirty="0"/>
              <a:t> </a:t>
            </a:r>
            <a:r>
              <a:rPr lang="en-GB" sz="2200" dirty="0" err="1"/>
              <a:t>Valdade</a:t>
            </a:r>
            <a:r>
              <a:rPr lang="en-GB" sz="2200" dirty="0"/>
              <a:t> </a:t>
            </a:r>
            <a:r>
              <a:rPr lang="en-GB" sz="2200" dirty="0" err="1"/>
              <a:t>Liidu</a:t>
            </a:r>
            <a:r>
              <a:rPr lang="en-GB" sz="2200" dirty="0"/>
              <a:t> </a:t>
            </a:r>
            <a:r>
              <a:rPr lang="en-GB" sz="2200" dirty="0" err="1"/>
              <a:t>osavõtul</a:t>
            </a:r>
            <a:r>
              <a:rPr lang="en-GB" sz="2200" dirty="0"/>
              <a:t> </a:t>
            </a:r>
            <a:r>
              <a:rPr lang="en-GB" sz="2200" dirty="0" err="1"/>
              <a:t>luua</a:t>
            </a:r>
            <a:r>
              <a:rPr lang="en-GB" sz="2200" dirty="0"/>
              <a:t> </a:t>
            </a:r>
            <a:r>
              <a:rPr lang="en-GB" sz="2200" dirty="0" err="1"/>
              <a:t>kokkuvõtlik</a:t>
            </a:r>
            <a:r>
              <a:rPr lang="en-GB" sz="2200" dirty="0"/>
              <a:t> version </a:t>
            </a:r>
            <a:r>
              <a:rPr lang="en-GB" sz="2200" dirty="0" err="1"/>
              <a:t>koos</a:t>
            </a:r>
            <a:r>
              <a:rPr lang="en-GB" sz="2200" dirty="0"/>
              <a:t> </a:t>
            </a:r>
            <a:r>
              <a:rPr lang="en-GB" sz="2200" dirty="0" err="1"/>
              <a:t>selgitava</a:t>
            </a:r>
            <a:r>
              <a:rPr lang="en-GB" sz="2200" dirty="0"/>
              <a:t> </a:t>
            </a:r>
            <a:r>
              <a:rPr lang="en-GB" sz="2200" dirty="0" err="1"/>
              <a:t>sõnastikuga</a:t>
            </a:r>
            <a:r>
              <a:rPr lang="en-GB" sz="2200" dirty="0"/>
              <a:t>, et </a:t>
            </a:r>
            <a:r>
              <a:rPr lang="en-GB" sz="2200" dirty="0" err="1"/>
              <a:t>ühtlustada</a:t>
            </a:r>
            <a:r>
              <a:rPr lang="en-GB" sz="2200" dirty="0"/>
              <a:t> </a:t>
            </a:r>
            <a:r>
              <a:rPr lang="en-GB" sz="2200" dirty="0" err="1"/>
              <a:t>terminite</a:t>
            </a:r>
            <a:r>
              <a:rPr lang="en-GB" sz="2200" dirty="0"/>
              <a:t> </a:t>
            </a:r>
            <a:r>
              <a:rPr lang="en-GB" sz="2200" dirty="0" err="1"/>
              <a:t>kasutust</a:t>
            </a:r>
            <a:r>
              <a:rPr lang="en-GB" sz="2200" dirty="0"/>
              <a:t> </a:t>
            </a:r>
            <a:r>
              <a:rPr lang="en-GB" sz="2200" dirty="0" err="1"/>
              <a:t>ning</a:t>
            </a:r>
            <a:r>
              <a:rPr lang="en-GB" sz="2200" dirty="0"/>
              <a:t> </a:t>
            </a:r>
            <a:r>
              <a:rPr lang="en-GB" sz="2200" dirty="0" err="1"/>
              <a:t>kodanikuühenduste</a:t>
            </a:r>
            <a:r>
              <a:rPr lang="en-GB" sz="2200" dirty="0"/>
              <a:t> </a:t>
            </a:r>
            <a:r>
              <a:rPr lang="en-GB" sz="2200" dirty="0" err="1"/>
              <a:t>rahastamispraktikaid</a:t>
            </a:r>
            <a:r>
              <a:rPr lang="en-GB" sz="2200" dirty="0"/>
              <a:t>. </a:t>
            </a:r>
            <a:r>
              <a:rPr lang="en-GB" sz="2200" dirty="0" err="1"/>
              <a:t>Seejärel</a:t>
            </a:r>
            <a:r>
              <a:rPr lang="en-GB" sz="2200" dirty="0"/>
              <a:t> </a:t>
            </a:r>
            <a:r>
              <a:rPr lang="en-GB" sz="2200" dirty="0" err="1"/>
              <a:t>soovitame</a:t>
            </a:r>
            <a:r>
              <a:rPr lang="en-GB" sz="2200" dirty="0"/>
              <a:t> </a:t>
            </a:r>
            <a:r>
              <a:rPr lang="en-GB" sz="2200" dirty="0" err="1"/>
              <a:t>toetada</a:t>
            </a:r>
            <a:r>
              <a:rPr lang="en-GB" sz="2200" dirty="0"/>
              <a:t> </a:t>
            </a:r>
            <a:r>
              <a:rPr lang="en-GB" sz="2200" dirty="0" err="1"/>
              <a:t>KOVide</a:t>
            </a:r>
            <a:r>
              <a:rPr lang="en-GB" sz="2200" dirty="0"/>
              <a:t> </a:t>
            </a:r>
            <a:r>
              <a:rPr lang="en-GB" sz="2200" dirty="0" err="1"/>
              <a:t>praktikate</a:t>
            </a:r>
            <a:r>
              <a:rPr lang="en-GB" sz="2200" dirty="0"/>
              <a:t> </a:t>
            </a:r>
            <a:r>
              <a:rPr lang="en-GB" sz="2200" dirty="0" err="1"/>
              <a:t>juhendiga</a:t>
            </a:r>
            <a:r>
              <a:rPr lang="en-GB" sz="2200" dirty="0"/>
              <a:t> </a:t>
            </a:r>
            <a:r>
              <a:rPr lang="en-GB" sz="2200" dirty="0" err="1"/>
              <a:t>kooskõlla</a:t>
            </a:r>
            <a:r>
              <a:rPr lang="en-GB" sz="2200" dirty="0"/>
              <a:t> </a:t>
            </a:r>
            <a:r>
              <a:rPr lang="en-GB" sz="2200" dirty="0" err="1"/>
              <a:t>viimist</a:t>
            </a:r>
            <a:r>
              <a:rPr lang="en-GB" sz="2200" dirty="0"/>
              <a:t> </a:t>
            </a:r>
            <a:r>
              <a:rPr lang="en-GB" sz="2200" dirty="0" err="1"/>
              <a:t>vajaduspõhise</a:t>
            </a:r>
            <a:r>
              <a:rPr lang="en-GB" sz="2200" dirty="0"/>
              <a:t> </a:t>
            </a:r>
            <a:r>
              <a:rPr lang="en-GB" sz="2200" dirty="0" err="1"/>
              <a:t>nõustamise</a:t>
            </a:r>
            <a:r>
              <a:rPr lang="en-GB" sz="2200" dirty="0"/>
              <a:t> </a:t>
            </a:r>
            <a:r>
              <a:rPr lang="en-GB" sz="2200" dirty="0" err="1"/>
              <a:t>ning</a:t>
            </a:r>
            <a:r>
              <a:rPr lang="en-GB" sz="2200" dirty="0"/>
              <a:t> </a:t>
            </a:r>
            <a:r>
              <a:rPr lang="en-GB" sz="2200" dirty="0" err="1"/>
              <a:t>ühiste</a:t>
            </a:r>
            <a:r>
              <a:rPr lang="en-GB" sz="2200" dirty="0"/>
              <a:t> </a:t>
            </a:r>
            <a:r>
              <a:rPr lang="en-GB" sz="2200" dirty="0" err="1"/>
              <a:t>koolituste</a:t>
            </a:r>
            <a:r>
              <a:rPr lang="en-GB" sz="2200" dirty="0"/>
              <a:t> </a:t>
            </a:r>
            <a:r>
              <a:rPr lang="en-GB" sz="2200" dirty="0" err="1"/>
              <a:t>läbi</a:t>
            </a:r>
            <a:r>
              <a:rPr lang="en-GB" sz="2200" dirty="0"/>
              <a:t> </a:t>
            </a:r>
            <a:r>
              <a:rPr lang="en-GB" sz="2200" dirty="0" err="1"/>
              <a:t>valla</a:t>
            </a:r>
            <a:r>
              <a:rPr lang="en-GB" sz="2200" dirty="0"/>
              <a:t> </a:t>
            </a:r>
            <a:r>
              <a:rPr lang="en-GB" sz="2200" dirty="0" err="1"/>
              <a:t>juhtidele</a:t>
            </a:r>
            <a:r>
              <a:rPr lang="en-GB" sz="2200" dirty="0"/>
              <a:t>, </a:t>
            </a:r>
            <a:r>
              <a:rPr lang="en-GB" sz="2200" dirty="0" err="1"/>
              <a:t>ametnikele</a:t>
            </a:r>
            <a:r>
              <a:rPr lang="en-GB" sz="2200" dirty="0"/>
              <a:t> </a:t>
            </a:r>
            <a:r>
              <a:rPr lang="en-GB" sz="2200" dirty="0" err="1"/>
              <a:t>ning</a:t>
            </a:r>
            <a:r>
              <a:rPr lang="en-GB" sz="2200" dirty="0"/>
              <a:t> </a:t>
            </a:r>
            <a:r>
              <a:rPr lang="en-GB" sz="2200" dirty="0" err="1"/>
              <a:t>MAKide</a:t>
            </a:r>
            <a:r>
              <a:rPr lang="en-GB" sz="2200" dirty="0"/>
              <a:t> </a:t>
            </a:r>
            <a:r>
              <a:rPr lang="en-GB" sz="2200" dirty="0" err="1"/>
              <a:t>vabaühenduste</a:t>
            </a:r>
            <a:r>
              <a:rPr lang="en-GB" sz="2200" dirty="0"/>
              <a:t> </a:t>
            </a:r>
            <a:r>
              <a:rPr lang="en-GB" sz="2200" dirty="0" err="1"/>
              <a:t>konsultantidele</a:t>
            </a:r>
            <a:r>
              <a:rPr lang="en-GB" sz="2200" dirty="0"/>
              <a:t>. </a:t>
            </a:r>
            <a:r>
              <a:rPr lang="en-GB" sz="2200" dirty="0" err="1"/>
              <a:t>Erilist</a:t>
            </a:r>
            <a:r>
              <a:rPr lang="en-GB" sz="2200" dirty="0"/>
              <a:t> </a:t>
            </a:r>
            <a:r>
              <a:rPr lang="en-GB" sz="2200" dirty="0" err="1"/>
              <a:t>tähelepanu</a:t>
            </a:r>
            <a:r>
              <a:rPr lang="en-GB" sz="2200" dirty="0"/>
              <a:t> </a:t>
            </a:r>
            <a:r>
              <a:rPr lang="en-GB" sz="2200" dirty="0" err="1"/>
              <a:t>tuleks</a:t>
            </a:r>
            <a:r>
              <a:rPr lang="en-GB" sz="2200" dirty="0"/>
              <a:t> </a:t>
            </a:r>
            <a:r>
              <a:rPr lang="en-GB" sz="2200" dirty="0" err="1"/>
              <a:t>pöörata</a:t>
            </a:r>
            <a:r>
              <a:rPr lang="en-GB" sz="2200" dirty="0"/>
              <a:t> </a:t>
            </a:r>
            <a:r>
              <a:rPr lang="en-GB" sz="2200" dirty="0" err="1"/>
              <a:t>väiksematele</a:t>
            </a:r>
            <a:r>
              <a:rPr lang="en-GB" sz="2200" dirty="0"/>
              <a:t> </a:t>
            </a:r>
            <a:r>
              <a:rPr lang="en-GB" sz="2200" dirty="0" err="1"/>
              <a:t>omavalitsustele</a:t>
            </a:r>
            <a:r>
              <a:rPr lang="en-GB" sz="2200" dirty="0"/>
              <a:t>.</a:t>
            </a:r>
          </a:p>
          <a:p>
            <a:endParaRPr lang="et-EE" dirty="0"/>
          </a:p>
        </p:txBody>
      </p:sp>
    </p:spTree>
    <p:extLst>
      <p:ext uri="{BB962C8B-B14F-4D97-AF65-F5344CB8AC3E}">
        <p14:creationId xmlns:p14="http://schemas.microsoft.com/office/powerpoint/2010/main" val="421710164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p:txBody>
          <a:bodyPr/>
          <a:lstStyle/>
          <a:p>
            <a:r>
              <a:rPr lang="et-EE" sz="4000" dirty="0"/>
              <a:t>Soovitused</a:t>
            </a:r>
            <a:endParaRPr lang="en-US" sz="4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628650" y="1320800"/>
            <a:ext cx="7886700" cy="3471333"/>
          </a:xfrm>
        </p:spPr>
        <p:txBody>
          <a:bodyPr>
            <a:normAutofit/>
          </a:bodyPr>
          <a:lstStyle/>
          <a:p>
            <a:pPr marL="514350" indent="-514350">
              <a:buFont typeface="+mj-lt"/>
              <a:buAutoNum type="arabicPeriod" startAt="2"/>
            </a:pPr>
            <a:r>
              <a:rPr lang="en-GB" dirty="0" err="1"/>
              <a:t>Rahastamisega</a:t>
            </a:r>
            <a:r>
              <a:rPr lang="en-GB" dirty="0"/>
              <a:t> </a:t>
            </a:r>
            <a:r>
              <a:rPr lang="en-GB" dirty="0" err="1"/>
              <a:t>seotud</a:t>
            </a:r>
            <a:r>
              <a:rPr lang="en-GB" dirty="0"/>
              <a:t> info </a:t>
            </a:r>
            <a:r>
              <a:rPr lang="en-GB" dirty="0" err="1"/>
              <a:t>ligipääsetavus</a:t>
            </a:r>
            <a:endParaRPr lang="en-GB" dirty="0"/>
          </a:p>
          <a:p>
            <a:pPr marL="0" indent="0">
              <a:buNone/>
            </a:pPr>
            <a:r>
              <a:rPr lang="en-GB" sz="2200" dirty="0" err="1"/>
              <a:t>Soovitame</a:t>
            </a:r>
            <a:r>
              <a:rPr lang="en-GB" sz="2200" dirty="0"/>
              <a:t> </a:t>
            </a:r>
            <a:r>
              <a:rPr lang="en-GB" sz="2200" dirty="0" err="1"/>
              <a:t>teha</a:t>
            </a:r>
            <a:r>
              <a:rPr lang="en-GB" sz="2200" dirty="0"/>
              <a:t> </a:t>
            </a:r>
            <a:r>
              <a:rPr lang="en-GB" sz="2200" dirty="0" err="1"/>
              <a:t>rahastamise</a:t>
            </a:r>
            <a:r>
              <a:rPr lang="en-GB" sz="2200" dirty="0"/>
              <a:t> </a:t>
            </a:r>
            <a:r>
              <a:rPr lang="en-GB" sz="2200" dirty="0" err="1"/>
              <a:t>korra</a:t>
            </a:r>
            <a:r>
              <a:rPr lang="en-GB" sz="2200" dirty="0"/>
              <a:t>, </a:t>
            </a:r>
            <a:r>
              <a:rPr lang="en-GB" sz="2200" dirty="0" err="1"/>
              <a:t>hindamiskomisjoni</a:t>
            </a:r>
            <a:r>
              <a:rPr lang="en-GB" sz="2200" dirty="0"/>
              <a:t> </a:t>
            </a:r>
            <a:r>
              <a:rPr lang="en-GB" sz="2200" dirty="0" err="1"/>
              <a:t>töökorralduse</a:t>
            </a:r>
            <a:r>
              <a:rPr lang="en-GB" sz="2200" dirty="0"/>
              <a:t> </a:t>
            </a:r>
            <a:r>
              <a:rPr lang="en-GB" sz="2200" dirty="0" err="1"/>
              <a:t>ning</a:t>
            </a:r>
            <a:r>
              <a:rPr lang="en-GB" sz="2200" dirty="0"/>
              <a:t> </a:t>
            </a:r>
            <a:r>
              <a:rPr lang="en-GB" sz="2200" dirty="0" err="1"/>
              <a:t>toetuse</a:t>
            </a:r>
            <a:r>
              <a:rPr lang="en-GB" sz="2200" dirty="0"/>
              <a:t> </a:t>
            </a:r>
            <a:r>
              <a:rPr lang="en-GB" sz="2200" dirty="0" err="1"/>
              <a:t>saajad</a:t>
            </a:r>
            <a:r>
              <a:rPr lang="en-GB" sz="2200" dirty="0"/>
              <a:t> </a:t>
            </a:r>
            <a:r>
              <a:rPr lang="en-GB" sz="2200" dirty="0" err="1"/>
              <a:t>veebis</a:t>
            </a:r>
            <a:r>
              <a:rPr lang="en-GB" sz="2200" dirty="0"/>
              <a:t> </a:t>
            </a:r>
            <a:r>
              <a:rPr lang="en-GB" sz="2200" dirty="0" err="1"/>
              <a:t>ning</a:t>
            </a:r>
            <a:r>
              <a:rPr lang="en-GB" sz="2200" dirty="0"/>
              <a:t> </a:t>
            </a:r>
            <a:r>
              <a:rPr lang="en-GB" sz="2200" dirty="0" err="1"/>
              <a:t>Riigi</a:t>
            </a:r>
            <a:r>
              <a:rPr lang="en-GB" sz="2200" dirty="0"/>
              <a:t> </a:t>
            </a:r>
            <a:r>
              <a:rPr lang="en-GB" sz="2200" dirty="0" err="1"/>
              <a:t>Teatajas</a:t>
            </a:r>
            <a:r>
              <a:rPr lang="en-GB" sz="2200" dirty="0"/>
              <a:t> </a:t>
            </a:r>
            <a:r>
              <a:rPr lang="en-GB" sz="2200" dirty="0" err="1"/>
              <a:t>avalikult</a:t>
            </a:r>
            <a:r>
              <a:rPr lang="en-GB" sz="2200" dirty="0"/>
              <a:t> </a:t>
            </a:r>
            <a:r>
              <a:rPr lang="en-GB" sz="2200" dirty="0" err="1"/>
              <a:t>kättesaadavaks</a:t>
            </a:r>
            <a:r>
              <a:rPr lang="en-GB" sz="2200" dirty="0"/>
              <a:t>. Info </a:t>
            </a:r>
            <a:r>
              <a:rPr lang="en-GB" sz="2200" dirty="0" err="1"/>
              <a:t>tuleks</a:t>
            </a:r>
            <a:r>
              <a:rPr lang="en-GB" sz="2200" dirty="0"/>
              <a:t> </a:t>
            </a:r>
            <a:r>
              <a:rPr lang="en-GB" sz="2200" dirty="0" err="1"/>
              <a:t>avalikustada</a:t>
            </a:r>
            <a:r>
              <a:rPr lang="en-GB" sz="2200" dirty="0"/>
              <a:t> </a:t>
            </a:r>
            <a:r>
              <a:rPr lang="en-GB" sz="2200" dirty="0" err="1"/>
              <a:t>kasutajasõbralikult</a:t>
            </a:r>
            <a:r>
              <a:rPr lang="en-GB" sz="2200" dirty="0"/>
              <a:t>, </a:t>
            </a:r>
            <a:r>
              <a:rPr lang="en-GB" sz="2200" dirty="0" err="1"/>
              <a:t>koondatuna</a:t>
            </a:r>
            <a:r>
              <a:rPr lang="en-GB" sz="2200" dirty="0"/>
              <a:t> </a:t>
            </a:r>
            <a:r>
              <a:rPr lang="en-GB" sz="2200" dirty="0" err="1"/>
              <a:t>kodulehel</a:t>
            </a:r>
            <a:r>
              <a:rPr lang="en-GB" sz="2200" dirty="0"/>
              <a:t> </a:t>
            </a:r>
            <a:r>
              <a:rPr lang="en-GB" sz="2200" dirty="0" err="1"/>
              <a:t>ühte</a:t>
            </a:r>
            <a:r>
              <a:rPr lang="en-GB" sz="2200" dirty="0"/>
              <a:t> </a:t>
            </a:r>
            <a:r>
              <a:rPr lang="en-GB" sz="2200" dirty="0" err="1"/>
              <a:t>rubriiki</a:t>
            </a:r>
            <a:r>
              <a:rPr lang="en-GB" sz="2200" dirty="0"/>
              <a:t>, et </a:t>
            </a:r>
            <a:r>
              <a:rPr lang="en-GB" sz="2200" dirty="0" err="1"/>
              <a:t>kogu</a:t>
            </a:r>
            <a:r>
              <a:rPr lang="en-GB" sz="2200" dirty="0"/>
              <a:t> info </a:t>
            </a:r>
            <a:r>
              <a:rPr lang="en-GB" sz="2200" dirty="0" err="1"/>
              <a:t>oleks</a:t>
            </a:r>
            <a:r>
              <a:rPr lang="en-GB" sz="2200" dirty="0"/>
              <a:t> </a:t>
            </a:r>
            <a:r>
              <a:rPr lang="en-GB" sz="2200" dirty="0" err="1"/>
              <a:t>tervikuna</a:t>
            </a:r>
            <a:r>
              <a:rPr lang="en-GB" sz="2200" dirty="0"/>
              <a:t> </a:t>
            </a:r>
            <a:r>
              <a:rPr lang="en-GB" sz="2200" dirty="0" err="1"/>
              <a:t>hõlpsalt</a:t>
            </a:r>
            <a:r>
              <a:rPr lang="en-GB" sz="2200" dirty="0"/>
              <a:t> </a:t>
            </a:r>
            <a:r>
              <a:rPr lang="en-GB" sz="2200" dirty="0" err="1"/>
              <a:t>leitav</a:t>
            </a:r>
            <a:r>
              <a:rPr lang="en-GB" sz="2200" dirty="0"/>
              <a:t>. </a:t>
            </a:r>
            <a:r>
              <a:rPr lang="en-GB" sz="2200" dirty="0" err="1"/>
              <a:t>Soovitame</a:t>
            </a:r>
            <a:r>
              <a:rPr lang="en-GB" sz="2200" dirty="0"/>
              <a:t> </a:t>
            </a:r>
            <a:r>
              <a:rPr lang="en-GB" sz="2200" dirty="0" err="1"/>
              <a:t>KOVides</a:t>
            </a:r>
            <a:r>
              <a:rPr lang="en-GB" sz="2200" dirty="0"/>
              <a:t> </a:t>
            </a:r>
            <a:r>
              <a:rPr lang="en-GB" sz="2200" dirty="0" err="1"/>
              <a:t>rakendada</a:t>
            </a:r>
            <a:r>
              <a:rPr lang="en-GB" sz="2200" dirty="0"/>
              <a:t> e-</a:t>
            </a:r>
            <a:r>
              <a:rPr lang="en-GB" sz="2200" dirty="0" err="1"/>
              <a:t>taotluste</a:t>
            </a:r>
            <a:r>
              <a:rPr lang="en-GB" sz="2200" dirty="0"/>
              <a:t> </a:t>
            </a:r>
            <a:r>
              <a:rPr lang="en-GB" sz="2200" dirty="0" err="1"/>
              <a:t>süsteemi</a:t>
            </a:r>
            <a:r>
              <a:rPr lang="en-GB" sz="2200" dirty="0"/>
              <a:t>.</a:t>
            </a:r>
            <a:endParaRPr lang="et-EE" dirty="0"/>
          </a:p>
        </p:txBody>
      </p:sp>
    </p:spTree>
    <p:extLst>
      <p:ext uri="{BB962C8B-B14F-4D97-AF65-F5344CB8AC3E}">
        <p14:creationId xmlns:p14="http://schemas.microsoft.com/office/powerpoint/2010/main" val="188172394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p:txBody>
          <a:bodyPr/>
          <a:lstStyle/>
          <a:p>
            <a:r>
              <a:rPr lang="et-EE" sz="4000" dirty="0"/>
              <a:t>Soovitused</a:t>
            </a:r>
            <a:endParaRPr lang="en-US" sz="4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628650" y="1320800"/>
            <a:ext cx="7886700" cy="3471333"/>
          </a:xfrm>
        </p:spPr>
        <p:txBody>
          <a:bodyPr>
            <a:normAutofit/>
          </a:bodyPr>
          <a:lstStyle/>
          <a:p>
            <a:pPr marL="514350" indent="-514350">
              <a:buFont typeface="+mj-lt"/>
              <a:buAutoNum type="arabicPeriod" startAt="3"/>
            </a:pPr>
            <a:r>
              <a:rPr lang="en-GB" dirty="0" err="1"/>
              <a:t>Kodanikuühenduste</a:t>
            </a:r>
            <a:r>
              <a:rPr lang="en-GB" dirty="0"/>
              <a:t> </a:t>
            </a:r>
            <a:r>
              <a:rPr lang="en-GB" dirty="0" err="1"/>
              <a:t>osalemine</a:t>
            </a:r>
            <a:r>
              <a:rPr lang="en-GB" dirty="0"/>
              <a:t> </a:t>
            </a:r>
            <a:r>
              <a:rPr lang="en-GB" dirty="0" err="1"/>
              <a:t>otsustusprotsessis</a:t>
            </a:r>
            <a:endParaRPr lang="en-GB" dirty="0"/>
          </a:p>
          <a:p>
            <a:pPr marL="0" indent="0">
              <a:buNone/>
            </a:pPr>
            <a:r>
              <a:rPr lang="en-GB" sz="2200" dirty="0" err="1"/>
              <a:t>Soovitame</a:t>
            </a:r>
            <a:r>
              <a:rPr lang="en-GB" sz="2200" dirty="0"/>
              <a:t> </a:t>
            </a:r>
            <a:r>
              <a:rPr lang="en-GB" sz="2200" dirty="0" err="1"/>
              <a:t>hindamiskomisjonide</a:t>
            </a:r>
            <a:r>
              <a:rPr lang="en-GB" sz="2200" dirty="0"/>
              <a:t> </a:t>
            </a:r>
            <a:r>
              <a:rPr lang="en-GB" sz="2200" dirty="0" err="1"/>
              <a:t>töö</a:t>
            </a:r>
            <a:r>
              <a:rPr lang="en-GB" sz="2200" dirty="0"/>
              <a:t> </a:t>
            </a:r>
            <a:r>
              <a:rPr lang="en-GB" sz="2200" dirty="0" err="1"/>
              <a:t>korraldada</a:t>
            </a:r>
            <a:r>
              <a:rPr lang="en-GB" sz="2200" dirty="0"/>
              <a:t> </a:t>
            </a:r>
            <a:r>
              <a:rPr lang="en-GB" sz="2200" dirty="0" err="1"/>
              <a:t>läbipaistvalt</a:t>
            </a:r>
            <a:r>
              <a:rPr lang="en-GB" sz="2200" dirty="0"/>
              <a:t> </a:t>
            </a:r>
            <a:r>
              <a:rPr lang="en-GB" sz="2200" dirty="0" err="1"/>
              <a:t>ning</a:t>
            </a:r>
            <a:r>
              <a:rPr lang="en-GB" sz="2200" dirty="0"/>
              <a:t> </a:t>
            </a:r>
            <a:r>
              <a:rPr lang="en-GB" sz="2200" dirty="0" err="1"/>
              <a:t>kaasavalt</a:t>
            </a:r>
            <a:r>
              <a:rPr lang="en-GB" sz="2200" dirty="0"/>
              <a:t>, </a:t>
            </a:r>
            <a:r>
              <a:rPr lang="en-GB" sz="2200" dirty="0" err="1"/>
              <a:t>sealhulgas</a:t>
            </a:r>
            <a:r>
              <a:rPr lang="en-GB" sz="2200" dirty="0"/>
              <a:t> </a:t>
            </a:r>
            <a:r>
              <a:rPr lang="en-GB" sz="2200" dirty="0" err="1"/>
              <a:t>mõelda</a:t>
            </a:r>
            <a:r>
              <a:rPr lang="en-GB" sz="2200" dirty="0"/>
              <a:t> </a:t>
            </a:r>
            <a:r>
              <a:rPr lang="en-GB" sz="2200" dirty="0" err="1"/>
              <a:t>läbi</a:t>
            </a:r>
            <a:r>
              <a:rPr lang="en-GB" sz="2200" dirty="0"/>
              <a:t> </a:t>
            </a:r>
            <a:r>
              <a:rPr lang="en-GB" sz="2200" dirty="0" err="1"/>
              <a:t>kodanikuühenduste</a:t>
            </a:r>
            <a:r>
              <a:rPr lang="en-GB" sz="2200" dirty="0"/>
              <a:t> </a:t>
            </a:r>
            <a:r>
              <a:rPr lang="en-GB" sz="2200" dirty="0" err="1"/>
              <a:t>esindaja</a:t>
            </a:r>
            <a:r>
              <a:rPr lang="en-GB" sz="2200" dirty="0"/>
              <a:t>(</a:t>
            </a:r>
            <a:r>
              <a:rPr lang="en-GB" sz="2200" dirty="0" err="1"/>
              <a:t>te</a:t>
            </a:r>
            <a:r>
              <a:rPr lang="en-GB" sz="2200" dirty="0"/>
              <a:t>) </a:t>
            </a:r>
            <a:r>
              <a:rPr lang="en-GB" sz="2200" dirty="0" err="1"/>
              <a:t>kuulumine</a:t>
            </a:r>
            <a:r>
              <a:rPr lang="en-GB" sz="2200" dirty="0"/>
              <a:t> </a:t>
            </a:r>
            <a:r>
              <a:rPr lang="en-GB" sz="2200" dirty="0" err="1"/>
              <a:t>komisjoni</a:t>
            </a:r>
            <a:r>
              <a:rPr lang="en-GB" sz="2200" dirty="0"/>
              <a:t>, </a:t>
            </a:r>
            <a:r>
              <a:rPr lang="en-GB" sz="2200" dirty="0" err="1"/>
              <a:t>komisjoni</a:t>
            </a:r>
            <a:r>
              <a:rPr lang="en-GB" sz="2200" dirty="0"/>
              <a:t> </a:t>
            </a:r>
            <a:r>
              <a:rPr lang="en-GB" sz="2200" dirty="0" err="1"/>
              <a:t>liikmete</a:t>
            </a:r>
            <a:r>
              <a:rPr lang="en-GB" sz="2200" dirty="0"/>
              <a:t> </a:t>
            </a:r>
            <a:r>
              <a:rPr lang="en-GB" sz="2200" dirty="0" err="1"/>
              <a:t>roteerumine</a:t>
            </a:r>
            <a:r>
              <a:rPr lang="en-GB" sz="2200" dirty="0"/>
              <a:t> </a:t>
            </a:r>
            <a:r>
              <a:rPr lang="en-GB" sz="2200" dirty="0" err="1"/>
              <a:t>ning</a:t>
            </a:r>
            <a:r>
              <a:rPr lang="en-GB" sz="2200" dirty="0"/>
              <a:t> </a:t>
            </a:r>
            <a:r>
              <a:rPr lang="en-GB" sz="2200" dirty="0" err="1"/>
              <a:t>hindamise</a:t>
            </a:r>
            <a:r>
              <a:rPr lang="en-GB" sz="2200" dirty="0"/>
              <a:t> </a:t>
            </a:r>
            <a:r>
              <a:rPr lang="en-GB" sz="2200" dirty="0" err="1"/>
              <a:t>kriteeriumid</a:t>
            </a:r>
            <a:r>
              <a:rPr lang="en-GB" sz="2200" dirty="0"/>
              <a:t>.</a:t>
            </a:r>
            <a:endParaRPr lang="et-EE" dirty="0"/>
          </a:p>
        </p:txBody>
      </p:sp>
    </p:spTree>
    <p:extLst>
      <p:ext uri="{BB962C8B-B14F-4D97-AF65-F5344CB8AC3E}">
        <p14:creationId xmlns:p14="http://schemas.microsoft.com/office/powerpoint/2010/main" val="109602900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p:txBody>
          <a:bodyPr/>
          <a:lstStyle/>
          <a:p>
            <a:r>
              <a:rPr lang="et-EE" sz="4000" dirty="0"/>
              <a:t>Soovitused</a:t>
            </a:r>
            <a:endParaRPr lang="en-US" sz="4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628650" y="1320800"/>
            <a:ext cx="7886700" cy="3471333"/>
          </a:xfrm>
        </p:spPr>
        <p:txBody>
          <a:bodyPr>
            <a:normAutofit/>
          </a:bodyPr>
          <a:lstStyle/>
          <a:p>
            <a:pPr marL="514350" indent="-514350">
              <a:buFont typeface="+mj-lt"/>
              <a:buAutoNum type="arabicPeriod" startAt="4"/>
            </a:pPr>
            <a:r>
              <a:rPr lang="en-GB" dirty="0" err="1"/>
              <a:t>Rahastamise</a:t>
            </a:r>
            <a:r>
              <a:rPr lang="en-GB" dirty="0"/>
              <a:t> </a:t>
            </a:r>
            <a:r>
              <a:rPr lang="en-GB" dirty="0" err="1"/>
              <a:t>paindlikkus</a:t>
            </a:r>
            <a:endParaRPr lang="en-GB" dirty="0"/>
          </a:p>
          <a:p>
            <a:pPr marL="0" indent="0">
              <a:buNone/>
            </a:pPr>
            <a:r>
              <a:rPr lang="en-GB" sz="2200" dirty="0" err="1"/>
              <a:t>Soovitame</a:t>
            </a:r>
            <a:r>
              <a:rPr lang="en-GB" sz="2200" dirty="0"/>
              <a:t> </a:t>
            </a:r>
            <a:r>
              <a:rPr lang="en-GB" sz="2200" dirty="0" err="1"/>
              <a:t>mõelda</a:t>
            </a:r>
            <a:r>
              <a:rPr lang="en-GB" sz="2200" dirty="0"/>
              <a:t> </a:t>
            </a:r>
            <a:r>
              <a:rPr lang="en-GB" sz="2200" dirty="0" err="1"/>
              <a:t>läbi</a:t>
            </a:r>
            <a:r>
              <a:rPr lang="en-GB" sz="2200" dirty="0"/>
              <a:t>, </a:t>
            </a:r>
            <a:r>
              <a:rPr lang="en-GB" sz="2200" dirty="0" err="1"/>
              <a:t>milline</a:t>
            </a:r>
            <a:r>
              <a:rPr lang="en-GB" sz="2200" dirty="0"/>
              <a:t> peaks </a:t>
            </a:r>
            <a:r>
              <a:rPr lang="en-GB" sz="2200" dirty="0" err="1"/>
              <a:t>olema</a:t>
            </a:r>
            <a:r>
              <a:rPr lang="en-GB" sz="2200" dirty="0"/>
              <a:t> </a:t>
            </a:r>
            <a:r>
              <a:rPr lang="en-GB" sz="2200" dirty="0" err="1"/>
              <a:t>KOVis</a:t>
            </a:r>
            <a:r>
              <a:rPr lang="en-GB" sz="2200" dirty="0"/>
              <a:t> </a:t>
            </a:r>
            <a:r>
              <a:rPr lang="en-GB" sz="2200" dirty="0" err="1"/>
              <a:t>korduvate</a:t>
            </a:r>
            <a:r>
              <a:rPr lang="en-GB" sz="2200" dirty="0"/>
              <a:t> </a:t>
            </a:r>
            <a:r>
              <a:rPr lang="en-GB" sz="2200" dirty="0" err="1"/>
              <a:t>ja</a:t>
            </a:r>
            <a:r>
              <a:rPr lang="en-GB" sz="2200" dirty="0"/>
              <a:t> </a:t>
            </a:r>
            <a:r>
              <a:rPr lang="en-GB" sz="2200" dirty="0" err="1"/>
              <a:t>ühekordsete</a:t>
            </a:r>
            <a:r>
              <a:rPr lang="en-GB" sz="2200" dirty="0"/>
              <a:t> </a:t>
            </a:r>
            <a:r>
              <a:rPr lang="en-GB" sz="2200" dirty="0" err="1"/>
              <a:t>toetuste</a:t>
            </a:r>
            <a:r>
              <a:rPr lang="en-GB" sz="2200" dirty="0"/>
              <a:t> </a:t>
            </a:r>
            <a:r>
              <a:rPr lang="en-GB" sz="2200" dirty="0" err="1"/>
              <a:t>vahekord</a:t>
            </a:r>
            <a:r>
              <a:rPr lang="en-GB" sz="2200" dirty="0"/>
              <a:t>, et </a:t>
            </a:r>
            <a:r>
              <a:rPr lang="en-GB" sz="2200" dirty="0" err="1"/>
              <a:t>oleks</a:t>
            </a:r>
            <a:r>
              <a:rPr lang="en-GB" sz="2200" dirty="0"/>
              <a:t> </a:t>
            </a:r>
            <a:r>
              <a:rPr lang="en-GB" sz="2200" dirty="0" err="1"/>
              <a:t>tagatud</a:t>
            </a:r>
            <a:r>
              <a:rPr lang="en-GB" sz="2200" dirty="0"/>
              <a:t> </a:t>
            </a:r>
            <a:r>
              <a:rPr lang="en-GB" sz="2200" dirty="0" err="1"/>
              <a:t>nii</a:t>
            </a:r>
            <a:r>
              <a:rPr lang="en-GB" sz="2200" dirty="0"/>
              <a:t> </a:t>
            </a:r>
            <a:r>
              <a:rPr lang="en-GB" sz="2200" dirty="0" err="1"/>
              <a:t>toetuste</a:t>
            </a:r>
            <a:r>
              <a:rPr lang="en-GB" sz="2200" dirty="0"/>
              <a:t> </a:t>
            </a:r>
            <a:r>
              <a:rPr lang="en-GB" sz="2200" dirty="0" err="1"/>
              <a:t>stabiilsus</a:t>
            </a:r>
            <a:r>
              <a:rPr lang="en-GB" sz="2200" dirty="0"/>
              <a:t> </a:t>
            </a:r>
            <a:r>
              <a:rPr lang="en-GB" sz="2200" dirty="0" err="1"/>
              <a:t>kui</a:t>
            </a:r>
            <a:r>
              <a:rPr lang="en-GB" sz="2200" dirty="0"/>
              <a:t> ka </a:t>
            </a:r>
            <a:r>
              <a:rPr lang="en-GB" sz="2200" dirty="0" err="1"/>
              <a:t>paindlikkus</a:t>
            </a:r>
            <a:r>
              <a:rPr lang="en-GB" sz="2200" dirty="0"/>
              <a:t>. </a:t>
            </a:r>
            <a:r>
              <a:rPr lang="en-GB" sz="2200" dirty="0" err="1"/>
              <a:t>Rahastamisega</a:t>
            </a:r>
            <a:r>
              <a:rPr lang="en-GB" sz="2200" dirty="0"/>
              <a:t> </a:t>
            </a:r>
            <a:r>
              <a:rPr lang="en-GB" sz="2200" dirty="0" err="1"/>
              <a:t>seotud</a:t>
            </a:r>
            <a:r>
              <a:rPr lang="en-GB" sz="2200" dirty="0"/>
              <a:t> </a:t>
            </a:r>
            <a:r>
              <a:rPr lang="en-GB" sz="2200" dirty="0" err="1"/>
              <a:t>toimingud</a:t>
            </a:r>
            <a:r>
              <a:rPr lang="en-GB" sz="2200" dirty="0"/>
              <a:t> </a:t>
            </a:r>
            <a:r>
              <a:rPr lang="en-GB" sz="2200" dirty="0" err="1"/>
              <a:t>peaksid</a:t>
            </a:r>
            <a:r>
              <a:rPr lang="en-GB" sz="2200" dirty="0"/>
              <a:t> </a:t>
            </a:r>
            <a:r>
              <a:rPr lang="en-GB" sz="2200" dirty="0" err="1"/>
              <a:t>peegeldama</a:t>
            </a:r>
            <a:r>
              <a:rPr lang="en-GB" sz="2200" dirty="0"/>
              <a:t> </a:t>
            </a:r>
            <a:r>
              <a:rPr lang="en-GB" sz="2200" dirty="0" err="1"/>
              <a:t>KOVi</a:t>
            </a:r>
            <a:r>
              <a:rPr lang="en-GB" sz="2200" dirty="0"/>
              <a:t> </a:t>
            </a:r>
            <a:r>
              <a:rPr lang="en-GB" sz="2200" dirty="0" err="1"/>
              <a:t>arengukavas</a:t>
            </a:r>
            <a:r>
              <a:rPr lang="en-GB" sz="2200" dirty="0"/>
              <a:t> </a:t>
            </a:r>
            <a:r>
              <a:rPr lang="en-GB" sz="2200" dirty="0" err="1"/>
              <a:t>kokku</a:t>
            </a:r>
            <a:r>
              <a:rPr lang="en-GB" sz="2200" dirty="0"/>
              <a:t> </a:t>
            </a:r>
            <a:r>
              <a:rPr lang="en-GB" sz="2200" dirty="0" err="1"/>
              <a:t>lepitud</a:t>
            </a:r>
            <a:r>
              <a:rPr lang="en-GB" sz="2200" dirty="0"/>
              <a:t> </a:t>
            </a:r>
            <a:r>
              <a:rPr lang="en-GB" sz="2200" dirty="0" err="1"/>
              <a:t>arengusuundi</a:t>
            </a:r>
            <a:r>
              <a:rPr lang="en-GB" sz="2200" dirty="0"/>
              <a:t>. </a:t>
            </a:r>
            <a:r>
              <a:rPr lang="en-GB" sz="2200" dirty="0" err="1"/>
              <a:t>Sealjuures</a:t>
            </a:r>
            <a:r>
              <a:rPr lang="en-GB" sz="2200" dirty="0"/>
              <a:t> </a:t>
            </a:r>
            <a:r>
              <a:rPr lang="en-GB" sz="2200" dirty="0" err="1"/>
              <a:t>soovitame</a:t>
            </a:r>
            <a:r>
              <a:rPr lang="en-GB" sz="2200" dirty="0"/>
              <a:t> </a:t>
            </a:r>
            <a:r>
              <a:rPr lang="en-GB" sz="2200" dirty="0" err="1"/>
              <a:t>silmas</a:t>
            </a:r>
            <a:r>
              <a:rPr lang="en-GB" sz="2200" dirty="0"/>
              <a:t> </a:t>
            </a:r>
            <a:r>
              <a:rPr lang="en-GB" sz="2200" dirty="0" err="1"/>
              <a:t>pidada</a:t>
            </a:r>
            <a:r>
              <a:rPr lang="en-GB" sz="2200" dirty="0"/>
              <a:t>, et </a:t>
            </a:r>
            <a:r>
              <a:rPr lang="en-GB" sz="2200" dirty="0" err="1"/>
              <a:t>rahastamine</a:t>
            </a:r>
            <a:r>
              <a:rPr lang="en-GB" sz="2200" dirty="0"/>
              <a:t> </a:t>
            </a:r>
            <a:r>
              <a:rPr lang="en-GB" sz="2200" dirty="0" err="1"/>
              <a:t>ei</a:t>
            </a:r>
            <a:r>
              <a:rPr lang="en-GB" sz="2200" dirty="0"/>
              <a:t> </a:t>
            </a:r>
            <a:r>
              <a:rPr lang="en-GB" sz="2200" dirty="0" err="1"/>
              <a:t>sõltuks</a:t>
            </a:r>
            <a:r>
              <a:rPr lang="en-GB" sz="2200" dirty="0"/>
              <a:t> </a:t>
            </a:r>
            <a:r>
              <a:rPr lang="en-GB" sz="2200" dirty="0" err="1"/>
              <a:t>ainult</a:t>
            </a:r>
            <a:r>
              <a:rPr lang="en-GB" sz="2200" dirty="0"/>
              <a:t> </a:t>
            </a:r>
            <a:r>
              <a:rPr lang="en-GB" sz="2200" dirty="0" err="1"/>
              <a:t>varasemate</a:t>
            </a:r>
            <a:r>
              <a:rPr lang="en-GB" sz="2200" dirty="0"/>
              <a:t> </a:t>
            </a:r>
            <a:r>
              <a:rPr lang="en-GB" sz="2200" dirty="0" err="1"/>
              <a:t>edukate</a:t>
            </a:r>
            <a:r>
              <a:rPr lang="en-GB" sz="2200" dirty="0"/>
              <a:t> </a:t>
            </a:r>
            <a:r>
              <a:rPr lang="en-GB" sz="2200" dirty="0" err="1"/>
              <a:t>taotluste</a:t>
            </a:r>
            <a:r>
              <a:rPr lang="en-GB" sz="2200" dirty="0"/>
              <a:t> </a:t>
            </a:r>
            <a:r>
              <a:rPr lang="en-GB" sz="2200" dirty="0" err="1"/>
              <a:t>hulgast</a:t>
            </a:r>
            <a:r>
              <a:rPr lang="en-GB" sz="2200" dirty="0"/>
              <a:t>, </a:t>
            </a:r>
            <a:r>
              <a:rPr lang="en-GB" sz="2200" dirty="0" err="1"/>
              <a:t>kuna</a:t>
            </a:r>
            <a:r>
              <a:rPr lang="en-GB" sz="2200" dirty="0"/>
              <a:t> </a:t>
            </a:r>
            <a:r>
              <a:rPr lang="en-GB" sz="2200" dirty="0" err="1"/>
              <a:t>sellisel</a:t>
            </a:r>
            <a:r>
              <a:rPr lang="en-GB" sz="2200" dirty="0"/>
              <a:t> </a:t>
            </a:r>
            <a:r>
              <a:rPr lang="en-GB" sz="2200" dirty="0" err="1"/>
              <a:t>juhul</a:t>
            </a:r>
            <a:r>
              <a:rPr lang="en-GB" sz="2200" dirty="0"/>
              <a:t> </a:t>
            </a:r>
            <a:r>
              <a:rPr lang="en-GB" sz="2200" dirty="0" err="1"/>
              <a:t>võivad</a:t>
            </a:r>
            <a:r>
              <a:rPr lang="en-GB" sz="2200" dirty="0"/>
              <a:t> </a:t>
            </a:r>
            <a:r>
              <a:rPr lang="en-GB" sz="2200" dirty="0" err="1"/>
              <a:t>piirkondlikud</a:t>
            </a:r>
            <a:r>
              <a:rPr lang="en-GB" sz="2200" dirty="0"/>
              <a:t> </a:t>
            </a:r>
            <a:r>
              <a:rPr lang="en-GB" sz="2200" dirty="0" err="1"/>
              <a:t>ja</a:t>
            </a:r>
            <a:r>
              <a:rPr lang="en-GB" sz="2200" dirty="0"/>
              <a:t> </a:t>
            </a:r>
            <a:r>
              <a:rPr lang="en-GB" sz="2200" dirty="0" err="1"/>
              <a:t>valdkondlikud</a:t>
            </a:r>
            <a:r>
              <a:rPr lang="en-GB" sz="2200" dirty="0"/>
              <a:t> </a:t>
            </a:r>
            <a:r>
              <a:rPr lang="en-GB" sz="2200" dirty="0" err="1"/>
              <a:t>erinevused</a:t>
            </a:r>
            <a:r>
              <a:rPr lang="en-GB" sz="2200" dirty="0"/>
              <a:t> </a:t>
            </a:r>
            <a:r>
              <a:rPr lang="en-GB" sz="2200" dirty="0" err="1"/>
              <a:t>veelgi</a:t>
            </a:r>
            <a:r>
              <a:rPr lang="en-GB" sz="2200" dirty="0"/>
              <a:t> </a:t>
            </a:r>
            <a:r>
              <a:rPr lang="en-GB" sz="2200" dirty="0" err="1"/>
              <a:t>suureneda</a:t>
            </a:r>
            <a:r>
              <a:rPr lang="en-GB" sz="2200" dirty="0"/>
              <a:t>.</a:t>
            </a:r>
            <a:endParaRPr lang="et-EE" dirty="0"/>
          </a:p>
        </p:txBody>
      </p:sp>
    </p:spTree>
    <p:extLst>
      <p:ext uri="{BB962C8B-B14F-4D97-AF65-F5344CB8AC3E}">
        <p14:creationId xmlns:p14="http://schemas.microsoft.com/office/powerpoint/2010/main" val="24935265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p:txBody>
          <a:bodyPr/>
          <a:lstStyle/>
          <a:p>
            <a:r>
              <a:rPr lang="et-EE" sz="4000" dirty="0"/>
              <a:t>Soovitused</a:t>
            </a:r>
            <a:endParaRPr lang="en-US" sz="4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628650" y="1320800"/>
            <a:ext cx="7886700" cy="3471333"/>
          </a:xfrm>
        </p:spPr>
        <p:txBody>
          <a:bodyPr>
            <a:normAutofit/>
          </a:bodyPr>
          <a:lstStyle/>
          <a:p>
            <a:pPr marL="514350" indent="-514350">
              <a:buFont typeface="+mj-lt"/>
              <a:buAutoNum type="arabicPeriod" startAt="5"/>
            </a:pPr>
            <a:r>
              <a:rPr lang="en-GB" dirty="0" err="1"/>
              <a:t>Avalike</a:t>
            </a:r>
            <a:r>
              <a:rPr lang="en-GB" dirty="0"/>
              <a:t> </a:t>
            </a:r>
            <a:r>
              <a:rPr lang="en-GB" dirty="0" err="1"/>
              <a:t>teenuste</a:t>
            </a:r>
            <a:r>
              <a:rPr lang="en-GB" dirty="0"/>
              <a:t> </a:t>
            </a:r>
            <a:r>
              <a:rPr lang="en-GB" dirty="0" err="1"/>
              <a:t>delegeerimine</a:t>
            </a:r>
            <a:endParaRPr lang="en-GB" dirty="0"/>
          </a:p>
          <a:p>
            <a:pPr marL="0" indent="0">
              <a:buNone/>
            </a:pPr>
            <a:r>
              <a:rPr lang="en-GB" sz="2200" dirty="0" err="1"/>
              <a:t>Soovitame</a:t>
            </a:r>
            <a:r>
              <a:rPr lang="en-GB" sz="2200" dirty="0"/>
              <a:t> </a:t>
            </a:r>
            <a:r>
              <a:rPr lang="en-GB" sz="2200" dirty="0" err="1"/>
              <a:t>algatada</a:t>
            </a:r>
            <a:r>
              <a:rPr lang="en-GB" sz="2200" dirty="0"/>
              <a:t> </a:t>
            </a:r>
            <a:r>
              <a:rPr lang="en-GB" sz="2200" dirty="0" err="1"/>
              <a:t>süstemaatilise</a:t>
            </a:r>
            <a:r>
              <a:rPr lang="en-GB" sz="2200" dirty="0"/>
              <a:t> </a:t>
            </a:r>
            <a:r>
              <a:rPr lang="en-GB" sz="2200" dirty="0" err="1"/>
              <a:t>arutelu</a:t>
            </a:r>
            <a:r>
              <a:rPr lang="en-GB" sz="2200" dirty="0"/>
              <a:t> </a:t>
            </a:r>
            <a:r>
              <a:rPr lang="en-GB" sz="2200" dirty="0" err="1"/>
              <a:t>teenuste</a:t>
            </a:r>
            <a:r>
              <a:rPr lang="en-GB" sz="2200" dirty="0"/>
              <a:t> </a:t>
            </a:r>
            <a:r>
              <a:rPr lang="en-GB" sz="2200" dirty="0" err="1"/>
              <a:t>delegeerimise</a:t>
            </a:r>
            <a:r>
              <a:rPr lang="en-GB" sz="2200" dirty="0"/>
              <a:t> </a:t>
            </a:r>
            <a:r>
              <a:rPr lang="en-GB" sz="2200" dirty="0" err="1"/>
              <a:t>põhimõtetest</a:t>
            </a:r>
            <a:r>
              <a:rPr lang="en-GB" sz="2200" dirty="0"/>
              <a:t> </a:t>
            </a:r>
            <a:r>
              <a:rPr lang="en-GB" sz="2200" dirty="0" err="1"/>
              <a:t>ja</a:t>
            </a:r>
            <a:r>
              <a:rPr lang="en-GB" sz="2200" dirty="0"/>
              <a:t> </a:t>
            </a:r>
            <a:r>
              <a:rPr lang="en-GB" sz="2200" dirty="0" err="1"/>
              <a:t>kaasata</a:t>
            </a:r>
            <a:r>
              <a:rPr lang="en-GB" sz="2200" dirty="0"/>
              <a:t> </a:t>
            </a:r>
            <a:r>
              <a:rPr lang="en-GB" sz="2200" dirty="0" err="1"/>
              <a:t>sellesse</a:t>
            </a:r>
            <a:r>
              <a:rPr lang="en-GB" sz="2200" dirty="0"/>
              <a:t> </a:t>
            </a:r>
            <a:r>
              <a:rPr lang="en-GB" sz="2200" dirty="0" err="1"/>
              <a:t>arutellu</a:t>
            </a:r>
            <a:r>
              <a:rPr lang="en-GB" sz="2200" dirty="0"/>
              <a:t> </a:t>
            </a:r>
            <a:r>
              <a:rPr lang="en-GB" sz="2200" dirty="0" err="1"/>
              <a:t>ning</a:t>
            </a:r>
            <a:r>
              <a:rPr lang="en-GB" sz="2200" dirty="0"/>
              <a:t> </a:t>
            </a:r>
            <a:r>
              <a:rPr lang="en-GB" sz="2200" dirty="0" err="1"/>
              <a:t>tulemuste</a:t>
            </a:r>
            <a:r>
              <a:rPr lang="en-GB" sz="2200" dirty="0"/>
              <a:t> </a:t>
            </a:r>
            <a:r>
              <a:rPr lang="en-GB" sz="2200" dirty="0" err="1"/>
              <a:t>tutvustamisse</a:t>
            </a:r>
            <a:r>
              <a:rPr lang="en-GB" sz="2200" dirty="0"/>
              <a:t> </a:t>
            </a:r>
            <a:r>
              <a:rPr lang="en-GB" sz="2200" dirty="0" err="1"/>
              <a:t>nii</a:t>
            </a:r>
            <a:r>
              <a:rPr lang="en-GB" sz="2200" dirty="0"/>
              <a:t> </a:t>
            </a:r>
            <a:r>
              <a:rPr lang="en-GB" sz="2200" dirty="0" err="1"/>
              <a:t>MAKide</a:t>
            </a:r>
            <a:r>
              <a:rPr lang="en-GB" sz="2200" dirty="0"/>
              <a:t> </a:t>
            </a:r>
            <a:r>
              <a:rPr lang="en-GB" sz="2200" dirty="0" err="1"/>
              <a:t>vabaühenduste</a:t>
            </a:r>
            <a:r>
              <a:rPr lang="en-GB" sz="2200" dirty="0"/>
              <a:t> </a:t>
            </a:r>
            <a:r>
              <a:rPr lang="en-GB" sz="2200" dirty="0" err="1"/>
              <a:t>konsultante</a:t>
            </a:r>
            <a:r>
              <a:rPr lang="en-GB" sz="2200" dirty="0"/>
              <a:t> </a:t>
            </a:r>
            <a:r>
              <a:rPr lang="en-GB" sz="2200" dirty="0" err="1"/>
              <a:t>kui</a:t>
            </a:r>
            <a:r>
              <a:rPr lang="en-GB" sz="2200" dirty="0"/>
              <a:t> ka </a:t>
            </a:r>
            <a:r>
              <a:rPr lang="en-GB" sz="2200" dirty="0" err="1"/>
              <a:t>KOVi</a:t>
            </a:r>
            <a:r>
              <a:rPr lang="en-GB" sz="2200" dirty="0"/>
              <a:t> </a:t>
            </a:r>
            <a:r>
              <a:rPr lang="en-GB" sz="2200" dirty="0" err="1"/>
              <a:t>ametnikke</a:t>
            </a:r>
            <a:r>
              <a:rPr lang="en-GB" sz="2200" dirty="0"/>
              <a:t>.</a:t>
            </a:r>
            <a:endParaRPr lang="et-EE" dirty="0"/>
          </a:p>
        </p:txBody>
      </p:sp>
    </p:spTree>
    <p:extLst>
      <p:ext uri="{BB962C8B-B14F-4D97-AF65-F5344CB8AC3E}">
        <p14:creationId xmlns:p14="http://schemas.microsoft.com/office/powerpoint/2010/main" val="109180228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p:txBody>
          <a:bodyPr/>
          <a:lstStyle/>
          <a:p>
            <a:r>
              <a:rPr lang="et-EE" sz="4000" dirty="0"/>
              <a:t>Soovitused</a:t>
            </a:r>
            <a:endParaRPr lang="en-US" sz="4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628650" y="1320800"/>
            <a:ext cx="7886700" cy="3471333"/>
          </a:xfrm>
        </p:spPr>
        <p:txBody>
          <a:bodyPr>
            <a:normAutofit/>
          </a:bodyPr>
          <a:lstStyle/>
          <a:p>
            <a:pPr marL="514350" indent="-514350">
              <a:buFont typeface="+mj-lt"/>
              <a:buAutoNum type="arabicPeriod" startAt="6"/>
            </a:pPr>
            <a:r>
              <a:rPr lang="en-GB" dirty="0" err="1"/>
              <a:t>Rahastamise</a:t>
            </a:r>
            <a:r>
              <a:rPr lang="en-GB" dirty="0"/>
              <a:t> </a:t>
            </a:r>
            <a:r>
              <a:rPr lang="en-GB" dirty="0" err="1"/>
              <a:t>tulemuslikkuse</a:t>
            </a:r>
            <a:r>
              <a:rPr lang="en-GB" dirty="0"/>
              <a:t> </a:t>
            </a:r>
            <a:r>
              <a:rPr lang="en-GB" dirty="0" err="1"/>
              <a:t>hindamine</a:t>
            </a:r>
            <a:endParaRPr lang="en-GB" dirty="0"/>
          </a:p>
          <a:p>
            <a:pPr marL="0" indent="0">
              <a:buNone/>
            </a:pPr>
            <a:r>
              <a:rPr lang="en-GB" sz="2200" dirty="0" err="1"/>
              <a:t>Soovitame</a:t>
            </a:r>
            <a:r>
              <a:rPr lang="en-GB" sz="2200" dirty="0"/>
              <a:t> </a:t>
            </a:r>
            <a:r>
              <a:rPr lang="en-GB" sz="2200" dirty="0" err="1"/>
              <a:t>välja</a:t>
            </a:r>
            <a:r>
              <a:rPr lang="en-GB" sz="2200" dirty="0"/>
              <a:t> </a:t>
            </a:r>
            <a:r>
              <a:rPr lang="en-GB" sz="2200" dirty="0" err="1"/>
              <a:t>töötada</a:t>
            </a:r>
            <a:r>
              <a:rPr lang="en-GB" sz="2200" dirty="0"/>
              <a:t> </a:t>
            </a:r>
            <a:r>
              <a:rPr lang="en-GB" sz="2200" dirty="0" err="1"/>
              <a:t>korra</a:t>
            </a:r>
            <a:r>
              <a:rPr lang="en-GB" sz="2200" dirty="0"/>
              <a:t> </a:t>
            </a:r>
            <a:r>
              <a:rPr lang="en-GB" sz="2200" dirty="0" err="1"/>
              <a:t>rahastamise</a:t>
            </a:r>
            <a:r>
              <a:rPr lang="en-GB" sz="2200" dirty="0"/>
              <a:t> </a:t>
            </a:r>
            <a:r>
              <a:rPr lang="en-GB" sz="2200" dirty="0" err="1"/>
              <a:t>tulemuslikkuse</a:t>
            </a:r>
            <a:r>
              <a:rPr lang="en-GB" sz="2200" dirty="0"/>
              <a:t> </a:t>
            </a:r>
            <a:r>
              <a:rPr lang="en-GB" sz="2200" dirty="0" err="1"/>
              <a:t>hindamiseks</a:t>
            </a:r>
            <a:r>
              <a:rPr lang="en-GB" sz="2200" dirty="0"/>
              <a:t>, </a:t>
            </a:r>
            <a:r>
              <a:rPr lang="en-GB" sz="2200" dirty="0" err="1"/>
              <a:t>lähtudes</a:t>
            </a:r>
            <a:r>
              <a:rPr lang="en-GB" sz="2200" dirty="0"/>
              <a:t> </a:t>
            </a:r>
            <a:r>
              <a:rPr lang="en-GB" sz="2200" dirty="0" err="1"/>
              <a:t>sellest</a:t>
            </a:r>
            <a:r>
              <a:rPr lang="en-GB" sz="2200" dirty="0"/>
              <a:t>, et </a:t>
            </a:r>
            <a:r>
              <a:rPr lang="en-GB" sz="2200" dirty="0" err="1"/>
              <a:t>hindamisest</a:t>
            </a:r>
            <a:r>
              <a:rPr lang="en-GB" sz="2200" dirty="0"/>
              <a:t> </a:t>
            </a:r>
            <a:r>
              <a:rPr lang="en-GB" sz="2200" dirty="0" err="1"/>
              <a:t>tõuseks</a:t>
            </a:r>
            <a:r>
              <a:rPr lang="en-GB" sz="2200" dirty="0"/>
              <a:t> </a:t>
            </a:r>
            <a:r>
              <a:rPr lang="en-GB" sz="2200" dirty="0" err="1"/>
              <a:t>kasu</a:t>
            </a:r>
            <a:r>
              <a:rPr lang="en-GB" sz="2200" dirty="0"/>
              <a:t> </a:t>
            </a:r>
            <a:r>
              <a:rPr lang="en-GB" sz="2200" dirty="0" err="1"/>
              <a:t>nii</a:t>
            </a:r>
            <a:r>
              <a:rPr lang="en-GB" sz="2200" dirty="0"/>
              <a:t> </a:t>
            </a:r>
            <a:r>
              <a:rPr lang="en-GB" sz="2200" dirty="0" err="1"/>
              <a:t>KOVidele</a:t>
            </a:r>
            <a:r>
              <a:rPr lang="en-GB" sz="2200" dirty="0"/>
              <a:t> </a:t>
            </a:r>
            <a:r>
              <a:rPr lang="en-GB" sz="2200" dirty="0" err="1"/>
              <a:t>kui</a:t>
            </a:r>
            <a:r>
              <a:rPr lang="en-GB" sz="2200" dirty="0"/>
              <a:t> </a:t>
            </a:r>
            <a:r>
              <a:rPr lang="en-GB" sz="2200" dirty="0" err="1"/>
              <a:t>sellest</a:t>
            </a:r>
            <a:r>
              <a:rPr lang="en-GB" sz="2200" dirty="0"/>
              <a:t> </a:t>
            </a:r>
            <a:r>
              <a:rPr lang="en-GB" sz="2200" dirty="0" err="1"/>
              <a:t>saaksid</a:t>
            </a:r>
            <a:r>
              <a:rPr lang="en-GB" sz="2200" dirty="0"/>
              <a:t> </a:t>
            </a:r>
            <a:r>
              <a:rPr lang="en-GB" sz="2200" dirty="0" err="1"/>
              <a:t>õppida</a:t>
            </a:r>
            <a:r>
              <a:rPr lang="en-GB" sz="2200" dirty="0"/>
              <a:t> ka </a:t>
            </a:r>
            <a:r>
              <a:rPr lang="en-GB" sz="2200" dirty="0" err="1"/>
              <a:t>toetuste</a:t>
            </a:r>
            <a:r>
              <a:rPr lang="en-GB" sz="2200" dirty="0"/>
              <a:t> </a:t>
            </a:r>
            <a:r>
              <a:rPr lang="en-GB" sz="2200" dirty="0" err="1"/>
              <a:t>saajad</a:t>
            </a:r>
            <a:r>
              <a:rPr lang="en-GB" sz="2200" dirty="0"/>
              <a:t>. </a:t>
            </a:r>
            <a:r>
              <a:rPr lang="en-GB" sz="2200" dirty="0" err="1"/>
              <a:t>Hindamine</a:t>
            </a:r>
            <a:r>
              <a:rPr lang="en-GB" sz="2200" dirty="0"/>
              <a:t> </a:t>
            </a:r>
            <a:r>
              <a:rPr lang="en-GB" sz="2200" dirty="0" err="1"/>
              <a:t>tuleks</a:t>
            </a:r>
            <a:r>
              <a:rPr lang="en-GB" sz="2200" dirty="0"/>
              <a:t> </a:t>
            </a:r>
            <a:r>
              <a:rPr lang="en-GB" sz="2200" dirty="0" err="1"/>
              <a:t>korraldada</a:t>
            </a:r>
            <a:r>
              <a:rPr lang="en-GB" sz="2200" dirty="0"/>
              <a:t> </a:t>
            </a:r>
            <a:r>
              <a:rPr lang="en-GB" sz="2200" dirty="0" err="1"/>
              <a:t>koostöös</a:t>
            </a:r>
            <a:r>
              <a:rPr lang="en-GB" sz="2200" dirty="0"/>
              <a:t> </a:t>
            </a:r>
            <a:r>
              <a:rPr lang="en-GB" sz="2200" dirty="0" err="1"/>
              <a:t>KOVide</a:t>
            </a:r>
            <a:r>
              <a:rPr lang="en-GB" sz="2200" dirty="0"/>
              <a:t>, </a:t>
            </a:r>
            <a:r>
              <a:rPr lang="en-GB" sz="2200" dirty="0" err="1"/>
              <a:t>MTÜde</a:t>
            </a:r>
            <a:r>
              <a:rPr lang="en-GB" sz="2200" dirty="0"/>
              <a:t> </a:t>
            </a:r>
            <a:r>
              <a:rPr lang="en-GB" sz="2200" dirty="0" err="1"/>
              <a:t>ja</a:t>
            </a:r>
            <a:r>
              <a:rPr lang="en-GB" sz="2200" dirty="0"/>
              <a:t> </a:t>
            </a:r>
            <a:r>
              <a:rPr lang="en-GB" sz="2200" dirty="0" err="1"/>
              <a:t>MAKide</a:t>
            </a:r>
            <a:r>
              <a:rPr lang="en-GB" sz="2200" dirty="0"/>
              <a:t> </a:t>
            </a:r>
            <a:r>
              <a:rPr lang="en-GB" sz="2200" dirty="0" err="1"/>
              <a:t>spetsialistidega</a:t>
            </a:r>
            <a:r>
              <a:rPr lang="en-GB" sz="2200" dirty="0"/>
              <a:t> </a:t>
            </a:r>
            <a:r>
              <a:rPr lang="en-GB" sz="2200" dirty="0" err="1"/>
              <a:t>nii</a:t>
            </a:r>
            <a:r>
              <a:rPr lang="en-GB" sz="2200" dirty="0"/>
              <a:t>, et see </a:t>
            </a:r>
            <a:r>
              <a:rPr lang="en-GB" sz="2200" dirty="0" err="1"/>
              <a:t>toetaks</a:t>
            </a:r>
            <a:r>
              <a:rPr lang="en-GB" sz="2200" dirty="0"/>
              <a:t> </a:t>
            </a:r>
            <a:r>
              <a:rPr lang="en-GB" sz="2200" dirty="0" err="1"/>
              <a:t>kõigi</a:t>
            </a:r>
            <a:r>
              <a:rPr lang="en-GB" sz="2200" dirty="0"/>
              <a:t> </a:t>
            </a:r>
            <a:r>
              <a:rPr lang="en-GB" sz="2200" dirty="0" err="1"/>
              <a:t>seotud</a:t>
            </a:r>
            <a:r>
              <a:rPr lang="en-GB" sz="2200" dirty="0"/>
              <a:t> </a:t>
            </a:r>
            <a:r>
              <a:rPr lang="en-GB" sz="2200" dirty="0" err="1"/>
              <a:t>organisatsioonide</a:t>
            </a:r>
            <a:r>
              <a:rPr lang="en-GB" sz="2200" dirty="0"/>
              <a:t> </a:t>
            </a:r>
            <a:r>
              <a:rPr lang="en-GB" sz="2200" dirty="0" err="1"/>
              <a:t>arengut</a:t>
            </a:r>
            <a:r>
              <a:rPr lang="en-GB" sz="2200" dirty="0"/>
              <a:t>. </a:t>
            </a:r>
            <a:r>
              <a:rPr lang="en-GB" sz="2200" dirty="0" err="1"/>
              <a:t>Vältida</a:t>
            </a:r>
            <a:r>
              <a:rPr lang="en-GB" sz="2200" dirty="0"/>
              <a:t> </a:t>
            </a:r>
            <a:r>
              <a:rPr lang="en-GB" sz="2200" dirty="0" err="1"/>
              <a:t>tuleb</a:t>
            </a:r>
            <a:r>
              <a:rPr lang="en-GB" sz="2200" dirty="0"/>
              <a:t> </a:t>
            </a:r>
            <a:r>
              <a:rPr lang="en-GB" sz="2200" dirty="0" err="1"/>
              <a:t>liigset</a:t>
            </a:r>
            <a:r>
              <a:rPr lang="en-GB" sz="2200" dirty="0"/>
              <a:t> </a:t>
            </a:r>
            <a:r>
              <a:rPr lang="en-GB" sz="2200" dirty="0" err="1"/>
              <a:t>bürokraatlikkust</a:t>
            </a:r>
            <a:r>
              <a:rPr lang="en-GB" sz="2200" dirty="0"/>
              <a:t>.</a:t>
            </a:r>
            <a:endParaRPr lang="et-EE" dirty="0"/>
          </a:p>
        </p:txBody>
      </p:sp>
    </p:spTree>
    <p:extLst>
      <p:ext uri="{BB962C8B-B14F-4D97-AF65-F5344CB8AC3E}">
        <p14:creationId xmlns:p14="http://schemas.microsoft.com/office/powerpoint/2010/main" val="8281716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p:txBody>
          <a:bodyPr/>
          <a:lstStyle/>
          <a:p>
            <a:r>
              <a:rPr lang="et-EE" sz="4000" dirty="0"/>
              <a:t>Uuringu taust</a:t>
            </a:r>
            <a:endParaRPr lang="en-US" sz="4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628650" y="1320800"/>
            <a:ext cx="7886700" cy="3471333"/>
          </a:xfrm>
        </p:spPr>
        <p:txBody>
          <a:bodyPr>
            <a:normAutofit fontScale="55000" lnSpcReduction="20000"/>
          </a:bodyPr>
          <a:lstStyle/>
          <a:p>
            <a:r>
              <a:rPr lang="et-EE" dirty="0"/>
              <a:t>Andmekogumine kahes osas: 1) küsitlus ja 2) juhtumianalüüs Rae ja Põlva valla näitel.</a:t>
            </a:r>
          </a:p>
          <a:p>
            <a:r>
              <a:rPr lang="et-EE" dirty="0"/>
              <a:t>Küsitlusuuringu eesmärk: kaardistada ühenduste rahastamise hetkeseis ja olulisemad muutused, mis haldusreformieelse olukorraga võrreldes aset on leidnud. </a:t>
            </a:r>
          </a:p>
          <a:p>
            <a:r>
              <a:rPr lang="et-EE" dirty="0"/>
              <a:t>Juhtumianalüüsi eesmärk: analüüsida häid praktikaid ning väljakutseid seoses kodanikuühenduste toetusmeetmetega.</a:t>
            </a:r>
          </a:p>
          <a:p>
            <a:r>
              <a:rPr lang="et-EE" dirty="0"/>
              <a:t>Eelmine samalaadne uuring aastal 2016. Vahepeal toimunud haldusreform, mille käigus vähenes </a:t>
            </a:r>
            <a:r>
              <a:rPr lang="et-EE" dirty="0" err="1"/>
              <a:t>KOV-de</a:t>
            </a:r>
            <a:r>
              <a:rPr lang="et-EE" dirty="0"/>
              <a:t> arv 213-lt 79-le. Reformi tulemusena muudeti ka valdade ja maakondade piire.</a:t>
            </a:r>
          </a:p>
          <a:p>
            <a:r>
              <a:rPr lang="et-EE" dirty="0"/>
              <a:t>Küsitlusuuringus koguti andmed 78 </a:t>
            </a:r>
            <a:r>
              <a:rPr lang="et-EE" dirty="0" err="1"/>
              <a:t>KOV-i</a:t>
            </a:r>
            <a:r>
              <a:rPr lang="et-EE" dirty="0"/>
              <a:t> kohta (välja jäi Tallinn). Andmed koondati Maakondlike Arenduskeskuste vabaühenduste konsultantide kaasabil. </a:t>
            </a:r>
          </a:p>
          <a:p>
            <a:r>
              <a:rPr lang="et-EE" dirty="0"/>
              <a:t>Juhtumianalüüsi käigus viidi kummaski vallas läbi 3 intervjuud (kokku 6). Intervjueeriti valla ametnikke, külavanemate seltsi esindajaid ja MTÜde esindajaid. </a:t>
            </a:r>
          </a:p>
          <a:p>
            <a:endParaRPr lang="et-EE" dirty="0"/>
          </a:p>
        </p:txBody>
      </p:sp>
    </p:spTree>
    <p:extLst>
      <p:ext uri="{BB962C8B-B14F-4D97-AF65-F5344CB8AC3E}">
        <p14:creationId xmlns:p14="http://schemas.microsoft.com/office/powerpoint/2010/main" val="116375853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p:txBody>
          <a:bodyPr/>
          <a:lstStyle/>
          <a:p>
            <a:r>
              <a:rPr lang="et-EE" sz="4000" dirty="0"/>
              <a:t>Soovitused</a:t>
            </a:r>
            <a:endParaRPr lang="en-US" sz="4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628650" y="1320800"/>
            <a:ext cx="7886700" cy="3471333"/>
          </a:xfrm>
        </p:spPr>
        <p:txBody>
          <a:bodyPr>
            <a:normAutofit/>
          </a:bodyPr>
          <a:lstStyle/>
          <a:p>
            <a:pPr marL="514350" indent="-514350">
              <a:buFont typeface="+mj-lt"/>
              <a:buAutoNum type="arabicPeriod" startAt="7"/>
            </a:pPr>
            <a:r>
              <a:rPr lang="en-GB" dirty="0" err="1"/>
              <a:t>Tööjõukulude</a:t>
            </a:r>
            <a:r>
              <a:rPr lang="en-GB" dirty="0"/>
              <a:t> </a:t>
            </a:r>
            <a:r>
              <a:rPr lang="en-GB" dirty="0" err="1"/>
              <a:t>toetamine</a:t>
            </a:r>
            <a:endParaRPr lang="en-GB" dirty="0"/>
          </a:p>
          <a:p>
            <a:pPr marL="0" indent="0">
              <a:buNone/>
            </a:pPr>
            <a:r>
              <a:rPr lang="en-GB" sz="2200" dirty="0" err="1"/>
              <a:t>Soovitame</a:t>
            </a:r>
            <a:r>
              <a:rPr lang="en-GB" sz="2200" dirty="0"/>
              <a:t> </a:t>
            </a:r>
            <a:r>
              <a:rPr lang="en-GB" sz="2200" dirty="0" err="1"/>
              <a:t>kodanikuühenduste</a:t>
            </a:r>
            <a:r>
              <a:rPr lang="en-GB" sz="2200" dirty="0"/>
              <a:t> </a:t>
            </a:r>
            <a:r>
              <a:rPr lang="en-GB" sz="2200" dirty="0" err="1"/>
              <a:t>rahastamise</a:t>
            </a:r>
            <a:r>
              <a:rPr lang="en-GB" sz="2200" dirty="0"/>
              <a:t> </a:t>
            </a:r>
            <a:r>
              <a:rPr lang="en-GB" sz="2200" dirty="0" err="1"/>
              <a:t>tingimustes</a:t>
            </a:r>
            <a:r>
              <a:rPr lang="en-GB" sz="2200" dirty="0"/>
              <a:t> </a:t>
            </a:r>
            <a:r>
              <a:rPr lang="en-GB" sz="2200" dirty="0" err="1"/>
              <a:t>liigitada</a:t>
            </a:r>
            <a:r>
              <a:rPr lang="en-GB" sz="2200" dirty="0"/>
              <a:t> </a:t>
            </a:r>
            <a:r>
              <a:rPr lang="en-GB" sz="2200" dirty="0" err="1"/>
              <a:t>tööjõukulud</a:t>
            </a:r>
            <a:r>
              <a:rPr lang="en-GB" sz="2200" dirty="0"/>
              <a:t> </a:t>
            </a:r>
            <a:r>
              <a:rPr lang="en-GB" sz="2200" dirty="0" err="1"/>
              <a:t>abikõlblike</a:t>
            </a:r>
            <a:r>
              <a:rPr lang="en-GB" sz="2200" dirty="0"/>
              <a:t> </a:t>
            </a:r>
            <a:r>
              <a:rPr lang="en-GB" sz="2200" dirty="0" err="1"/>
              <a:t>kulude</a:t>
            </a:r>
            <a:r>
              <a:rPr lang="en-GB" sz="2200" dirty="0"/>
              <a:t> </a:t>
            </a:r>
            <a:r>
              <a:rPr lang="en-GB" sz="2200" dirty="0" err="1"/>
              <a:t>alla</a:t>
            </a:r>
            <a:r>
              <a:rPr lang="en-GB" sz="2200" dirty="0"/>
              <a:t>.</a:t>
            </a:r>
            <a:endParaRPr lang="et-EE" dirty="0"/>
          </a:p>
        </p:txBody>
      </p:sp>
    </p:spTree>
    <p:extLst>
      <p:ext uri="{BB962C8B-B14F-4D97-AF65-F5344CB8AC3E}">
        <p14:creationId xmlns:p14="http://schemas.microsoft.com/office/powerpoint/2010/main" val="3612671260"/>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p:txBody>
          <a:bodyPr/>
          <a:lstStyle/>
          <a:p>
            <a:r>
              <a:rPr lang="et-EE" sz="4000" dirty="0"/>
              <a:t>Soovitused</a:t>
            </a:r>
            <a:endParaRPr lang="en-US" sz="4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628650" y="1320800"/>
            <a:ext cx="7886700" cy="3471333"/>
          </a:xfrm>
        </p:spPr>
        <p:txBody>
          <a:bodyPr>
            <a:normAutofit/>
          </a:bodyPr>
          <a:lstStyle/>
          <a:p>
            <a:pPr marL="514350" indent="-514350">
              <a:buFont typeface="+mj-lt"/>
              <a:buAutoNum type="arabicPeriod" startAt="8"/>
            </a:pPr>
            <a:r>
              <a:rPr lang="en-GB" dirty="0" err="1"/>
              <a:t>Kogukonnapõhiste</a:t>
            </a:r>
            <a:r>
              <a:rPr lang="en-GB" dirty="0"/>
              <a:t> </a:t>
            </a:r>
            <a:r>
              <a:rPr lang="en-GB" dirty="0" err="1"/>
              <a:t>organisatsioonide</a:t>
            </a:r>
            <a:r>
              <a:rPr lang="en-GB" dirty="0"/>
              <a:t> roll</a:t>
            </a:r>
          </a:p>
          <a:p>
            <a:pPr marL="0" indent="0">
              <a:buNone/>
            </a:pPr>
            <a:r>
              <a:rPr lang="en-GB" sz="2200" dirty="0" err="1"/>
              <a:t>Soovitame</a:t>
            </a:r>
            <a:r>
              <a:rPr lang="en-GB" sz="2200" dirty="0"/>
              <a:t> </a:t>
            </a:r>
            <a:r>
              <a:rPr lang="en-GB" sz="2200" dirty="0" err="1"/>
              <a:t>analüüsida</a:t>
            </a:r>
            <a:r>
              <a:rPr lang="en-GB" sz="2200" dirty="0"/>
              <a:t>, </a:t>
            </a:r>
            <a:r>
              <a:rPr lang="en-GB" sz="2200" dirty="0" err="1"/>
              <a:t>milline</a:t>
            </a:r>
            <a:r>
              <a:rPr lang="en-GB" sz="2200" dirty="0"/>
              <a:t> </a:t>
            </a:r>
            <a:r>
              <a:rPr lang="en-GB" sz="2200" dirty="0" err="1"/>
              <a:t>võiks</a:t>
            </a:r>
            <a:r>
              <a:rPr lang="en-GB" sz="2200" dirty="0"/>
              <a:t> olla </a:t>
            </a:r>
            <a:r>
              <a:rPr lang="en-GB" sz="2200" dirty="0" err="1"/>
              <a:t>kogukonna</a:t>
            </a:r>
            <a:r>
              <a:rPr lang="en-GB" sz="2200" dirty="0"/>
              <a:t> </a:t>
            </a:r>
            <a:r>
              <a:rPr lang="en-GB" sz="2200" dirty="0" err="1"/>
              <a:t>organisatsioonide</a:t>
            </a:r>
            <a:r>
              <a:rPr lang="en-GB" sz="2200" dirty="0"/>
              <a:t> – </a:t>
            </a:r>
            <a:r>
              <a:rPr lang="en-GB" sz="2200" dirty="0" err="1"/>
              <a:t>külavanemad</a:t>
            </a:r>
            <a:r>
              <a:rPr lang="en-GB" sz="2200" dirty="0"/>
              <a:t>, </a:t>
            </a:r>
            <a:r>
              <a:rPr lang="en-GB" sz="2200" dirty="0" err="1"/>
              <a:t>külaseltsid</a:t>
            </a:r>
            <a:r>
              <a:rPr lang="en-GB" sz="2200" dirty="0"/>
              <a:t> </a:t>
            </a:r>
            <a:r>
              <a:rPr lang="en-GB" sz="2200" dirty="0" err="1"/>
              <a:t>ja</a:t>
            </a:r>
            <a:r>
              <a:rPr lang="en-GB" sz="2200" dirty="0"/>
              <a:t> </a:t>
            </a:r>
            <a:r>
              <a:rPr lang="en-GB" sz="2200" dirty="0" err="1"/>
              <a:t>nende</a:t>
            </a:r>
            <a:r>
              <a:rPr lang="en-GB" sz="2200" dirty="0"/>
              <a:t> </a:t>
            </a:r>
            <a:r>
              <a:rPr lang="en-GB" sz="2200" dirty="0" err="1"/>
              <a:t>esindusorganisatsioonid</a:t>
            </a:r>
            <a:r>
              <a:rPr lang="en-GB" sz="2200" dirty="0"/>
              <a:t> – roll </a:t>
            </a:r>
            <a:r>
              <a:rPr lang="en-GB" sz="2200" dirty="0" err="1"/>
              <a:t>rahalise</a:t>
            </a:r>
            <a:r>
              <a:rPr lang="en-GB" sz="2200" dirty="0"/>
              <a:t> </a:t>
            </a:r>
            <a:r>
              <a:rPr lang="en-GB" sz="2200" dirty="0" err="1"/>
              <a:t>toetuse</a:t>
            </a:r>
            <a:r>
              <a:rPr lang="en-GB" sz="2200" dirty="0"/>
              <a:t> </a:t>
            </a:r>
            <a:r>
              <a:rPr lang="en-GB" sz="2200" dirty="0" err="1"/>
              <a:t>jagamisel</a:t>
            </a:r>
            <a:r>
              <a:rPr lang="en-GB" sz="2200" dirty="0"/>
              <a:t> </a:t>
            </a:r>
            <a:r>
              <a:rPr lang="en-GB" sz="2200" dirty="0" err="1"/>
              <a:t>kogukondade</a:t>
            </a:r>
            <a:r>
              <a:rPr lang="en-GB" sz="2200" dirty="0"/>
              <a:t> </a:t>
            </a:r>
            <a:r>
              <a:rPr lang="en-GB" sz="2200" dirty="0" err="1"/>
              <a:t>aktiivsuse</a:t>
            </a:r>
            <a:r>
              <a:rPr lang="en-GB" sz="2200" dirty="0"/>
              <a:t> </a:t>
            </a:r>
            <a:r>
              <a:rPr lang="en-GB" sz="2200" dirty="0" err="1"/>
              <a:t>suurendamiseks</a:t>
            </a:r>
            <a:r>
              <a:rPr lang="en-GB" sz="2200" dirty="0"/>
              <a:t> ka </a:t>
            </a:r>
            <a:r>
              <a:rPr lang="en-GB" sz="2200" dirty="0" err="1"/>
              <a:t>nn</a:t>
            </a:r>
            <a:r>
              <a:rPr lang="en-GB" sz="2200" dirty="0"/>
              <a:t> </a:t>
            </a:r>
            <a:r>
              <a:rPr lang="en-GB" sz="2200" dirty="0" err="1"/>
              <a:t>väljasuremisohus</a:t>
            </a:r>
            <a:r>
              <a:rPr lang="en-GB" sz="2200" dirty="0"/>
              <a:t> </a:t>
            </a:r>
            <a:r>
              <a:rPr lang="en-GB" sz="2200" dirty="0" err="1"/>
              <a:t>külade</a:t>
            </a:r>
            <a:r>
              <a:rPr lang="en-GB" sz="2200" dirty="0"/>
              <a:t> </a:t>
            </a:r>
            <a:r>
              <a:rPr lang="en-GB" sz="2200" dirty="0" err="1"/>
              <a:t>puhul</a:t>
            </a:r>
            <a:r>
              <a:rPr lang="en-GB" sz="2200" dirty="0"/>
              <a:t>.</a:t>
            </a:r>
            <a:endParaRPr lang="et-EE" dirty="0"/>
          </a:p>
        </p:txBody>
      </p:sp>
    </p:spTree>
    <p:extLst>
      <p:ext uri="{BB962C8B-B14F-4D97-AF65-F5344CB8AC3E}">
        <p14:creationId xmlns:p14="http://schemas.microsoft.com/office/powerpoint/2010/main" val="239847215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6E97B6F-3658-4820-9E07-EAA6DD4F19C0}"/>
              </a:ext>
            </a:extLst>
          </p:cNvPr>
          <p:cNvPicPr>
            <a:picLocks noChangeAspect="1"/>
          </p:cNvPicPr>
          <p:nvPr/>
        </p:nvPicPr>
        <p:blipFill>
          <a:blip r:embed="rId2"/>
          <a:stretch>
            <a:fillRect/>
          </a:stretch>
        </p:blipFill>
        <p:spPr>
          <a:xfrm>
            <a:off x="1056217" y="1803610"/>
            <a:ext cx="7459133" cy="2603130"/>
          </a:xfrm>
          <a:prstGeom prst="rect">
            <a:avLst/>
          </a:prstGeom>
        </p:spPr>
      </p:pic>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p:txBody>
          <a:bodyPr/>
          <a:lstStyle/>
          <a:p>
            <a:r>
              <a:rPr lang="et-EE" sz="4000" dirty="0"/>
              <a:t>rahastamisliigid</a:t>
            </a:r>
            <a:endParaRPr lang="en-US" sz="4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745068" y="1280817"/>
            <a:ext cx="7886700" cy="510093"/>
          </a:xfrm>
        </p:spPr>
        <p:txBody>
          <a:bodyPr>
            <a:normAutofit/>
          </a:bodyPr>
          <a:lstStyle/>
          <a:p>
            <a:r>
              <a:rPr lang="fi-FI" sz="1800" dirty="0"/>
              <a:t>Võrreldes 2016. </a:t>
            </a:r>
            <a:r>
              <a:rPr lang="fi-FI" sz="1800" dirty="0" err="1"/>
              <a:t>aastaga</a:t>
            </a:r>
            <a:r>
              <a:rPr lang="fi-FI" sz="1800" dirty="0"/>
              <a:t> on </a:t>
            </a:r>
            <a:r>
              <a:rPr lang="fi-FI" sz="1800" dirty="0" err="1"/>
              <a:t>rahastamisliigid</a:t>
            </a:r>
            <a:r>
              <a:rPr lang="fi-FI" sz="1800" dirty="0"/>
              <a:t> </a:t>
            </a:r>
            <a:r>
              <a:rPr lang="fi-FI" sz="1800" dirty="0" err="1"/>
              <a:t>muutunud</a:t>
            </a:r>
            <a:r>
              <a:rPr lang="fi-FI" sz="1800" dirty="0"/>
              <a:t> </a:t>
            </a:r>
            <a:r>
              <a:rPr lang="fi-FI" sz="1800" dirty="0" err="1"/>
              <a:t>mitmekesisemaks</a:t>
            </a:r>
            <a:r>
              <a:rPr lang="et-EE" sz="1800" dirty="0"/>
              <a:t>.</a:t>
            </a:r>
          </a:p>
        </p:txBody>
      </p:sp>
    </p:spTree>
    <p:extLst>
      <p:ext uri="{BB962C8B-B14F-4D97-AF65-F5344CB8AC3E}">
        <p14:creationId xmlns:p14="http://schemas.microsoft.com/office/powerpoint/2010/main" val="271548441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p:txBody>
          <a:bodyPr/>
          <a:lstStyle/>
          <a:p>
            <a:r>
              <a:rPr lang="et-EE" sz="4000" dirty="0"/>
              <a:t>Prioriteetsed valdkonnad</a:t>
            </a:r>
            <a:endParaRPr lang="en-US" sz="4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745068" y="1280817"/>
            <a:ext cx="3826932" cy="3409716"/>
          </a:xfrm>
        </p:spPr>
        <p:txBody>
          <a:bodyPr>
            <a:normAutofit/>
          </a:bodyPr>
          <a:lstStyle/>
          <a:p>
            <a:pPr marL="0" indent="0">
              <a:buNone/>
            </a:pPr>
            <a:r>
              <a:rPr lang="fi-FI" sz="1600" dirty="0" err="1"/>
              <a:t>Kõigis</a:t>
            </a:r>
            <a:r>
              <a:rPr lang="fi-FI" sz="1600" dirty="0"/>
              <a:t> </a:t>
            </a:r>
            <a:r>
              <a:rPr lang="fi-FI" sz="1600" dirty="0" err="1"/>
              <a:t>omavalitsustes</a:t>
            </a:r>
            <a:r>
              <a:rPr lang="fi-FI" sz="1600" dirty="0"/>
              <a:t> </a:t>
            </a:r>
            <a:r>
              <a:rPr lang="fi-FI" sz="1600" dirty="0" err="1"/>
              <a:t>eristatakse</a:t>
            </a:r>
            <a:r>
              <a:rPr lang="fi-FI" sz="1600" dirty="0"/>
              <a:t> </a:t>
            </a:r>
            <a:r>
              <a:rPr lang="fi-FI" sz="1600" dirty="0" err="1"/>
              <a:t>toetuste</a:t>
            </a:r>
            <a:r>
              <a:rPr lang="fi-FI" sz="1600" dirty="0"/>
              <a:t> </a:t>
            </a:r>
            <a:r>
              <a:rPr lang="fi-FI" sz="1600" dirty="0" err="1"/>
              <a:t>määramisel</a:t>
            </a:r>
            <a:r>
              <a:rPr lang="fi-FI" sz="1600" dirty="0"/>
              <a:t> </a:t>
            </a:r>
            <a:r>
              <a:rPr lang="fi-FI" sz="1600" dirty="0" err="1"/>
              <a:t>prioriteetseid</a:t>
            </a:r>
            <a:r>
              <a:rPr lang="fi-FI" sz="1600" dirty="0"/>
              <a:t> </a:t>
            </a:r>
            <a:r>
              <a:rPr lang="fi-FI" sz="1600" dirty="0" err="1"/>
              <a:t>valdkondi</a:t>
            </a:r>
            <a:r>
              <a:rPr lang="fi-FI" sz="1600" dirty="0"/>
              <a:t>. </a:t>
            </a:r>
            <a:r>
              <a:rPr lang="fi-FI" sz="1600" dirty="0" err="1"/>
              <a:t>Kõige</a:t>
            </a:r>
            <a:r>
              <a:rPr lang="fi-FI" sz="1600" dirty="0"/>
              <a:t> </a:t>
            </a:r>
            <a:r>
              <a:rPr lang="fi-FI" sz="1600" dirty="0" err="1"/>
              <a:t>sagedamini</a:t>
            </a:r>
            <a:r>
              <a:rPr lang="fi-FI" sz="1600" dirty="0"/>
              <a:t> on </a:t>
            </a:r>
            <a:r>
              <a:rPr lang="fi-FI" sz="1600" dirty="0" err="1"/>
              <a:t>sellisteks</a:t>
            </a:r>
            <a:r>
              <a:rPr lang="fi-FI" sz="1600" dirty="0"/>
              <a:t> </a:t>
            </a:r>
            <a:r>
              <a:rPr lang="fi-FI" sz="1600" dirty="0" err="1"/>
              <a:t>valdkondadeks</a:t>
            </a:r>
            <a:r>
              <a:rPr lang="et-EE" sz="1600" dirty="0"/>
              <a:t>:</a:t>
            </a:r>
          </a:p>
          <a:p>
            <a:r>
              <a:rPr lang="et-EE" sz="1600" dirty="0"/>
              <a:t>K</a:t>
            </a:r>
            <a:r>
              <a:rPr lang="fi-FI" sz="1600" dirty="0" err="1"/>
              <a:t>ultuur</a:t>
            </a:r>
            <a:r>
              <a:rPr lang="fi-FI" sz="1600" dirty="0"/>
              <a:t> (</a:t>
            </a:r>
            <a:r>
              <a:rPr lang="et-EE" sz="1600" dirty="0"/>
              <a:t>97%</a:t>
            </a:r>
            <a:r>
              <a:rPr lang="fi-FI" sz="1600" dirty="0"/>
              <a:t>)</a:t>
            </a:r>
            <a:endParaRPr lang="et-EE" sz="1600" dirty="0"/>
          </a:p>
          <a:p>
            <a:r>
              <a:rPr lang="et-EE" sz="1600" dirty="0"/>
              <a:t>N</a:t>
            </a:r>
            <a:r>
              <a:rPr lang="fi-FI" sz="1600" dirty="0" err="1"/>
              <a:t>oorsootöö</a:t>
            </a:r>
            <a:r>
              <a:rPr lang="fi-FI" sz="1600" dirty="0"/>
              <a:t> (</a:t>
            </a:r>
            <a:r>
              <a:rPr lang="et-EE" sz="1600" dirty="0"/>
              <a:t>89%</a:t>
            </a:r>
            <a:r>
              <a:rPr lang="fi-FI" sz="1600" dirty="0"/>
              <a:t>)</a:t>
            </a:r>
            <a:endParaRPr lang="et-EE" sz="1600" dirty="0"/>
          </a:p>
          <a:p>
            <a:r>
              <a:rPr lang="et-EE" sz="1600" dirty="0"/>
              <a:t>S</a:t>
            </a:r>
            <a:r>
              <a:rPr lang="fi-FI" sz="1600" dirty="0" err="1"/>
              <a:t>port</a:t>
            </a:r>
            <a:r>
              <a:rPr lang="fi-FI" sz="1600" dirty="0"/>
              <a:t> (</a:t>
            </a:r>
            <a:r>
              <a:rPr lang="et-EE" sz="1600" dirty="0"/>
              <a:t>89%</a:t>
            </a:r>
            <a:r>
              <a:rPr lang="fi-FI" sz="1600" dirty="0"/>
              <a:t>)</a:t>
            </a:r>
            <a:endParaRPr lang="et-EE" sz="1600" dirty="0"/>
          </a:p>
          <a:p>
            <a:r>
              <a:rPr lang="et-EE" sz="1600" dirty="0"/>
              <a:t>K</a:t>
            </a:r>
            <a:r>
              <a:rPr lang="fi-FI" sz="1600" dirty="0" err="1"/>
              <a:t>ohaliku</a:t>
            </a:r>
            <a:r>
              <a:rPr lang="fi-FI" sz="1600" dirty="0"/>
              <a:t> </a:t>
            </a:r>
            <a:r>
              <a:rPr lang="fi-FI" sz="1600" dirty="0" err="1"/>
              <a:t>elu</a:t>
            </a:r>
            <a:r>
              <a:rPr lang="fi-FI" sz="1600" dirty="0"/>
              <a:t> ja </a:t>
            </a:r>
            <a:r>
              <a:rPr lang="fi-FI" sz="1600" dirty="0" err="1"/>
              <a:t>kogukondade</a:t>
            </a:r>
            <a:r>
              <a:rPr lang="fi-FI" sz="1600" dirty="0"/>
              <a:t> </a:t>
            </a:r>
            <a:r>
              <a:rPr lang="fi-FI" sz="1600" dirty="0" err="1"/>
              <a:t>arendamine</a:t>
            </a:r>
            <a:r>
              <a:rPr lang="fi-FI" sz="1600" dirty="0"/>
              <a:t> (</a:t>
            </a:r>
            <a:r>
              <a:rPr lang="et-EE" sz="1600" dirty="0"/>
              <a:t>63%</a:t>
            </a:r>
            <a:r>
              <a:rPr lang="fi-FI" sz="1600" dirty="0"/>
              <a:t>)</a:t>
            </a:r>
            <a:endParaRPr lang="et-EE" sz="1600" dirty="0"/>
          </a:p>
          <a:p>
            <a:r>
              <a:rPr lang="et-EE" sz="1600" dirty="0"/>
              <a:t>H</a:t>
            </a:r>
            <a:r>
              <a:rPr lang="fi-FI" sz="1600" dirty="0" err="1"/>
              <a:t>aridus</a:t>
            </a:r>
            <a:r>
              <a:rPr lang="fi-FI" sz="1600" dirty="0"/>
              <a:t> (</a:t>
            </a:r>
            <a:r>
              <a:rPr lang="et-EE" sz="1600" dirty="0"/>
              <a:t>58%</a:t>
            </a:r>
            <a:r>
              <a:rPr lang="fi-FI" sz="1600" dirty="0"/>
              <a:t>)</a:t>
            </a:r>
            <a:endParaRPr lang="et-EE" sz="1600" dirty="0"/>
          </a:p>
        </p:txBody>
      </p:sp>
      <p:sp>
        <p:nvSpPr>
          <p:cNvPr id="5" name="Content Placeholder 2">
            <a:extLst>
              <a:ext uri="{FF2B5EF4-FFF2-40B4-BE49-F238E27FC236}">
                <a16:creationId xmlns:a16="http://schemas.microsoft.com/office/drawing/2014/main" id="{A10D7F59-0C26-4B54-923F-FD09B5D06BE7}"/>
              </a:ext>
            </a:extLst>
          </p:cNvPr>
          <p:cNvSpPr txBox="1">
            <a:spLocks/>
          </p:cNvSpPr>
          <p:nvPr/>
        </p:nvSpPr>
        <p:spPr>
          <a:xfrm>
            <a:off x="4724400" y="1280817"/>
            <a:ext cx="4089400" cy="3409716"/>
          </a:xfrm>
          <a:prstGeom prst="rect">
            <a:avLst/>
          </a:prstGeom>
        </p:spPr>
        <p:txBody>
          <a:bodyPr vert="horz" lIns="91440" tIns="45720" rIns="91440" bIns="45720" rtlCol="0">
            <a:normAutofit fontScale="92500" lnSpcReduction="10000"/>
          </a:bodyPr>
          <a:lstStyle>
            <a:lvl1pPr marL="360000" indent="-360000" algn="l" defTabSz="685800" rtl="0" eaLnBrk="1" latinLnBrk="0" hangingPunct="1">
              <a:lnSpc>
                <a:spcPct val="90000"/>
              </a:lnSpc>
              <a:spcBef>
                <a:spcPts val="1200"/>
              </a:spcBef>
              <a:buClr>
                <a:schemeClr val="accent1"/>
              </a:buClr>
              <a:buFont typeface="Cambria Math" panose="02040503050406030204" pitchFamily="18" charset="0"/>
              <a:buChar char="⎯"/>
              <a:defRPr sz="2800" kern="1200">
                <a:solidFill>
                  <a:schemeClr val="tx1"/>
                </a:solidFill>
                <a:latin typeface="+mn-lt"/>
                <a:ea typeface="+mn-ea"/>
                <a:cs typeface="+mn-cs"/>
              </a:defRPr>
            </a:lvl1pPr>
            <a:lvl2pPr marL="720000" indent="-360000" algn="l" defTabSz="685800" rtl="0" eaLnBrk="1" latinLnBrk="0" hangingPunct="1">
              <a:lnSpc>
                <a:spcPct val="90000"/>
              </a:lnSpc>
              <a:spcBef>
                <a:spcPts val="600"/>
              </a:spcBef>
              <a:buClr>
                <a:schemeClr val="accent1"/>
              </a:buClr>
              <a:buFont typeface="Cambria Math" panose="02040503050406030204" pitchFamily="18" charset="0"/>
              <a:buChar char="⎯"/>
              <a:defRPr sz="2400" kern="1200">
                <a:solidFill>
                  <a:schemeClr val="tx1"/>
                </a:solidFill>
                <a:latin typeface="+mn-lt"/>
                <a:ea typeface="+mn-ea"/>
                <a:cs typeface="+mn-cs"/>
              </a:defRPr>
            </a:lvl2pPr>
            <a:lvl3pPr marL="1080000" indent="-360000" algn="l" defTabSz="685800" rtl="0" eaLnBrk="1" latinLnBrk="0" hangingPunct="1">
              <a:lnSpc>
                <a:spcPct val="90000"/>
              </a:lnSpc>
              <a:spcBef>
                <a:spcPts val="600"/>
              </a:spcBef>
              <a:buClr>
                <a:schemeClr val="accent1"/>
              </a:buClr>
              <a:buFont typeface="Cambria Math" panose="02040503050406030204" pitchFamily="18" charset="0"/>
              <a:buChar char="⎯"/>
              <a:defRPr sz="1800" kern="1200">
                <a:solidFill>
                  <a:schemeClr val="tx1"/>
                </a:solidFill>
                <a:latin typeface="+mn-lt"/>
                <a:ea typeface="+mn-ea"/>
                <a:cs typeface="+mn-cs"/>
              </a:defRPr>
            </a:lvl3pPr>
            <a:lvl4pPr marL="1440000" indent="-360000" algn="l" defTabSz="685800" rtl="0" eaLnBrk="1" latinLnBrk="0" hangingPunct="1">
              <a:lnSpc>
                <a:spcPct val="90000"/>
              </a:lnSpc>
              <a:spcBef>
                <a:spcPts val="600"/>
              </a:spcBef>
              <a:buClr>
                <a:schemeClr val="accent1"/>
              </a:buClr>
              <a:buFont typeface="Cambria Math" panose="02040503050406030204" pitchFamily="18" charset="0"/>
              <a:buChar char="⎯"/>
              <a:defRPr sz="1600" kern="1200">
                <a:solidFill>
                  <a:schemeClr val="tx1"/>
                </a:solidFill>
                <a:latin typeface="+mn-lt"/>
                <a:ea typeface="+mn-ea"/>
                <a:cs typeface="+mn-cs"/>
              </a:defRPr>
            </a:lvl4pPr>
            <a:lvl5pPr marL="1800000" indent="-360000" algn="l" defTabSz="685800" rtl="0" eaLnBrk="1" latinLnBrk="0" hangingPunct="1">
              <a:lnSpc>
                <a:spcPct val="90000"/>
              </a:lnSpc>
              <a:spcBef>
                <a:spcPts val="600"/>
              </a:spcBef>
              <a:buClr>
                <a:schemeClr val="accent1"/>
              </a:buClr>
              <a:buFont typeface="Cambria Math" panose="02040503050406030204" pitchFamily="18"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Cambria Math" panose="02040503050406030204" pitchFamily="18" charset="0"/>
              <a:buNone/>
            </a:pPr>
            <a:r>
              <a:rPr lang="et-EE" sz="1600" dirty="0"/>
              <a:t>Eesmärgid, mida soovitakse toetusvõimalustega saavutada:</a:t>
            </a:r>
          </a:p>
          <a:p>
            <a:r>
              <a:rPr lang="et-EE" sz="1600" dirty="0"/>
              <a:t>Prioriteetsete valdkondade arendamine (89%)</a:t>
            </a:r>
          </a:p>
          <a:p>
            <a:r>
              <a:rPr lang="et-EE" sz="1600" dirty="0"/>
              <a:t>Organisatsioonide tugevdamine (50%)</a:t>
            </a:r>
          </a:p>
          <a:p>
            <a:r>
              <a:rPr lang="et-EE" sz="1600" dirty="0"/>
              <a:t>Omaalgatuse ja ühistegevuse toetamine (49%)</a:t>
            </a:r>
          </a:p>
          <a:p>
            <a:r>
              <a:rPr lang="et-EE" sz="1600" dirty="0"/>
              <a:t>Ürituste läbiviimine (44%)</a:t>
            </a:r>
          </a:p>
          <a:p>
            <a:r>
              <a:rPr lang="et-EE" sz="1600" dirty="0"/>
              <a:t>Teatud sihtrühmade toetamine (noored, puudega inimesed, eakad jne) (26%)</a:t>
            </a:r>
          </a:p>
          <a:p>
            <a:r>
              <a:rPr lang="et-EE" sz="1600" dirty="0"/>
              <a:t>Avalike teenuste pakkumise hüvitamine (heakord jne) (23%)</a:t>
            </a:r>
          </a:p>
          <a:p>
            <a:r>
              <a:rPr lang="et-EE" sz="1600" dirty="0"/>
              <a:t>Omavalitsuste maine edendamine (18%)</a:t>
            </a:r>
          </a:p>
          <a:p>
            <a:endParaRPr lang="et-EE" sz="1600" dirty="0"/>
          </a:p>
        </p:txBody>
      </p:sp>
    </p:spTree>
    <p:extLst>
      <p:ext uri="{BB962C8B-B14F-4D97-AF65-F5344CB8AC3E}">
        <p14:creationId xmlns:p14="http://schemas.microsoft.com/office/powerpoint/2010/main" val="183925687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p:txBody>
          <a:bodyPr/>
          <a:lstStyle/>
          <a:p>
            <a:r>
              <a:rPr lang="et-EE" sz="4000" dirty="0"/>
              <a:t>Rahastamise sihtrühmad</a:t>
            </a:r>
            <a:endParaRPr lang="en-US" sz="4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745068" y="1280817"/>
            <a:ext cx="7886700" cy="510093"/>
          </a:xfrm>
        </p:spPr>
        <p:txBody>
          <a:bodyPr>
            <a:normAutofit fontScale="92500" lnSpcReduction="10000"/>
          </a:bodyPr>
          <a:lstStyle/>
          <a:p>
            <a:r>
              <a:rPr lang="et-EE" sz="1800" dirty="0"/>
              <a:t>Ka sihtrühmad on </a:t>
            </a:r>
            <a:r>
              <a:rPr lang="fi-FI" sz="1800" dirty="0" err="1"/>
              <a:t>mitmekesis</a:t>
            </a:r>
            <a:r>
              <a:rPr lang="et-EE" sz="1800" dirty="0" err="1"/>
              <a:t>tunud</a:t>
            </a:r>
            <a:r>
              <a:rPr lang="et-EE" sz="1800" dirty="0"/>
              <a:t>, mis võib viidata toetuste taotlemisvõimaluste laienemisele või sihtrühmade senisest täpsemale määratlemisele</a:t>
            </a:r>
          </a:p>
        </p:txBody>
      </p:sp>
      <p:pic>
        <p:nvPicPr>
          <p:cNvPr id="5" name="Picture 4">
            <a:extLst>
              <a:ext uri="{FF2B5EF4-FFF2-40B4-BE49-F238E27FC236}">
                <a16:creationId xmlns:a16="http://schemas.microsoft.com/office/drawing/2014/main" id="{3A73751A-771D-496B-B1F3-D8907B37E0A9}"/>
              </a:ext>
            </a:extLst>
          </p:cNvPr>
          <p:cNvPicPr>
            <a:picLocks noChangeAspect="1"/>
          </p:cNvPicPr>
          <p:nvPr/>
        </p:nvPicPr>
        <p:blipFill>
          <a:blip r:embed="rId2"/>
          <a:stretch>
            <a:fillRect/>
          </a:stretch>
        </p:blipFill>
        <p:spPr>
          <a:xfrm>
            <a:off x="2802466" y="1854091"/>
            <a:ext cx="6061160" cy="2997000"/>
          </a:xfrm>
          <a:prstGeom prst="rect">
            <a:avLst/>
          </a:prstGeom>
        </p:spPr>
      </p:pic>
    </p:spTree>
    <p:extLst>
      <p:ext uri="{BB962C8B-B14F-4D97-AF65-F5344CB8AC3E}">
        <p14:creationId xmlns:p14="http://schemas.microsoft.com/office/powerpoint/2010/main" val="122285729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a:xfrm>
            <a:off x="745068" y="138508"/>
            <a:ext cx="7886700" cy="903793"/>
          </a:xfrm>
        </p:spPr>
        <p:txBody>
          <a:bodyPr/>
          <a:lstStyle/>
          <a:p>
            <a:r>
              <a:rPr lang="et-EE" sz="3000" dirty="0"/>
              <a:t>Ühenduste rahastamise eelarved*</a:t>
            </a:r>
            <a:br>
              <a:rPr lang="et-EE" sz="3000" dirty="0"/>
            </a:br>
            <a:r>
              <a:rPr lang="et-EE" sz="2000" dirty="0"/>
              <a:t>ühik: tuhat eurot</a:t>
            </a:r>
            <a:endParaRPr lang="en-US" sz="2000" dirty="0"/>
          </a:p>
        </p:txBody>
      </p:sp>
      <p:graphicFrame>
        <p:nvGraphicFramePr>
          <p:cNvPr id="11" name="Content Placeholder 10">
            <a:extLst>
              <a:ext uri="{FF2B5EF4-FFF2-40B4-BE49-F238E27FC236}">
                <a16:creationId xmlns:a16="http://schemas.microsoft.com/office/drawing/2014/main" id="{CBA30A5F-9EE8-4108-B75D-CA04D1D2AF9A}"/>
              </a:ext>
            </a:extLst>
          </p:cNvPr>
          <p:cNvGraphicFramePr>
            <a:graphicFrameLocks noGrp="1"/>
          </p:cNvGraphicFramePr>
          <p:nvPr>
            <p:ph idx="1"/>
            <p:extLst>
              <p:ext uri="{D42A27DB-BD31-4B8C-83A1-F6EECF244321}">
                <p14:modId xmlns:p14="http://schemas.microsoft.com/office/powerpoint/2010/main" val="1356886730"/>
              </p:ext>
            </p:extLst>
          </p:nvPr>
        </p:nvGraphicFramePr>
        <p:xfrm>
          <a:off x="512232" y="824968"/>
          <a:ext cx="6868070" cy="4188907"/>
        </p:xfrm>
        <a:graphic>
          <a:graphicData uri="http://schemas.openxmlformats.org/drawingml/2006/table">
            <a:tbl>
              <a:tblPr firstRow="1" firstCol="1" bandRow="1">
                <a:tableStyleId>{5C22544A-7EE6-4342-B048-85BDC9FD1C3A}</a:tableStyleId>
              </a:tblPr>
              <a:tblGrid>
                <a:gridCol w="2142977">
                  <a:extLst>
                    <a:ext uri="{9D8B030D-6E8A-4147-A177-3AD203B41FA5}">
                      <a16:colId xmlns:a16="http://schemas.microsoft.com/office/drawing/2014/main" val="325812744"/>
                    </a:ext>
                  </a:extLst>
                </a:gridCol>
                <a:gridCol w="1276125">
                  <a:extLst>
                    <a:ext uri="{9D8B030D-6E8A-4147-A177-3AD203B41FA5}">
                      <a16:colId xmlns:a16="http://schemas.microsoft.com/office/drawing/2014/main" val="3009406863"/>
                    </a:ext>
                  </a:extLst>
                </a:gridCol>
                <a:gridCol w="1245388">
                  <a:extLst>
                    <a:ext uri="{9D8B030D-6E8A-4147-A177-3AD203B41FA5}">
                      <a16:colId xmlns:a16="http://schemas.microsoft.com/office/drawing/2014/main" val="1289182382"/>
                    </a:ext>
                  </a:extLst>
                </a:gridCol>
                <a:gridCol w="1042508">
                  <a:extLst>
                    <a:ext uri="{9D8B030D-6E8A-4147-A177-3AD203B41FA5}">
                      <a16:colId xmlns:a16="http://schemas.microsoft.com/office/drawing/2014/main" val="2211713062"/>
                    </a:ext>
                  </a:extLst>
                </a:gridCol>
                <a:gridCol w="1161072">
                  <a:extLst>
                    <a:ext uri="{9D8B030D-6E8A-4147-A177-3AD203B41FA5}">
                      <a16:colId xmlns:a16="http://schemas.microsoft.com/office/drawing/2014/main" val="870339480"/>
                    </a:ext>
                  </a:extLst>
                </a:gridCol>
              </a:tblGrid>
              <a:tr h="420881">
                <a:tc>
                  <a:txBody>
                    <a:bodyPr/>
                    <a:lstStyle/>
                    <a:p>
                      <a:pPr algn="ctr">
                        <a:lnSpc>
                          <a:spcPct val="107000"/>
                        </a:lnSpc>
                        <a:spcAft>
                          <a:spcPts val="800"/>
                        </a:spcAft>
                      </a:pPr>
                      <a:r>
                        <a:rPr lang="et-EE" sz="1300" dirty="0">
                          <a:effectLst/>
                        </a:rPr>
                        <a:t> </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Toetuste maht 2015</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ctr"/>
                </a:tc>
                <a:tc>
                  <a:txBody>
                    <a:bodyPr/>
                    <a:lstStyle/>
                    <a:p>
                      <a:pPr algn="ctr">
                        <a:lnSpc>
                          <a:spcPct val="107000"/>
                        </a:lnSpc>
                        <a:spcAft>
                          <a:spcPts val="800"/>
                        </a:spcAft>
                      </a:pPr>
                      <a:r>
                        <a:rPr lang="et-EE" sz="1300" dirty="0">
                          <a:effectLst/>
                        </a:rPr>
                        <a:t>Toetuste maht 2019</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ctr"/>
                </a:tc>
                <a:tc>
                  <a:txBody>
                    <a:bodyPr/>
                    <a:lstStyle/>
                    <a:p>
                      <a:pPr algn="ctr">
                        <a:lnSpc>
                          <a:spcPct val="107000"/>
                        </a:lnSpc>
                        <a:spcAft>
                          <a:spcPts val="800"/>
                        </a:spcAft>
                      </a:pPr>
                      <a:r>
                        <a:rPr lang="et-EE" sz="1300" dirty="0">
                          <a:effectLst/>
                        </a:rPr>
                        <a:t>Kasv (summas)</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ctr"/>
                </a:tc>
                <a:tc>
                  <a:txBody>
                    <a:bodyPr/>
                    <a:lstStyle/>
                    <a:p>
                      <a:pPr algn="ctr">
                        <a:lnSpc>
                          <a:spcPct val="107000"/>
                        </a:lnSpc>
                        <a:spcAft>
                          <a:spcPts val="800"/>
                        </a:spcAft>
                      </a:pPr>
                      <a:r>
                        <a:rPr lang="et-EE" sz="1300">
                          <a:effectLst/>
                        </a:rPr>
                        <a:t>Kasv (protsentides)</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ctr"/>
                </a:tc>
                <a:extLst>
                  <a:ext uri="{0D108BD9-81ED-4DB2-BD59-A6C34878D82A}">
                    <a16:rowId xmlns:a16="http://schemas.microsoft.com/office/drawing/2014/main" val="163545893"/>
                  </a:ext>
                </a:extLst>
              </a:tr>
              <a:tr h="135769">
                <a:tc>
                  <a:txBody>
                    <a:bodyPr/>
                    <a:lstStyle/>
                    <a:p>
                      <a:pPr>
                        <a:lnSpc>
                          <a:spcPct val="107000"/>
                        </a:lnSpc>
                        <a:spcAft>
                          <a:spcPts val="800"/>
                        </a:spcAft>
                      </a:pPr>
                      <a:r>
                        <a:rPr lang="et-EE" sz="1300">
                          <a:effectLst/>
                        </a:rPr>
                        <a:t>Tallinn</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7952,63</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13312,25</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5359,62</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67%</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3863464018"/>
                  </a:ext>
                </a:extLst>
              </a:tr>
              <a:tr h="135769">
                <a:tc>
                  <a:txBody>
                    <a:bodyPr/>
                    <a:lstStyle/>
                    <a:p>
                      <a:pPr>
                        <a:lnSpc>
                          <a:spcPct val="107000"/>
                        </a:lnSpc>
                        <a:spcAft>
                          <a:spcPts val="800"/>
                        </a:spcAft>
                      </a:pPr>
                      <a:r>
                        <a:rPr lang="et-EE" sz="1300">
                          <a:effectLst/>
                        </a:rPr>
                        <a:t>Harjumaa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2754,21</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5150,98</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2396,77</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87%</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1367641337"/>
                  </a:ext>
                </a:extLst>
              </a:tr>
              <a:tr h="135769">
                <a:tc>
                  <a:txBody>
                    <a:bodyPr/>
                    <a:lstStyle/>
                    <a:p>
                      <a:pPr>
                        <a:lnSpc>
                          <a:spcPct val="107000"/>
                        </a:lnSpc>
                        <a:spcAft>
                          <a:spcPts val="800"/>
                        </a:spcAft>
                      </a:pPr>
                      <a:r>
                        <a:rPr lang="et-EE" sz="1300">
                          <a:effectLst/>
                        </a:rPr>
                        <a:t>Hiiumaa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71,52</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173,19</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101,66</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142%</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969044229"/>
                  </a:ext>
                </a:extLst>
              </a:tr>
              <a:tr h="135769">
                <a:tc>
                  <a:txBody>
                    <a:bodyPr/>
                    <a:lstStyle/>
                    <a:p>
                      <a:pPr>
                        <a:lnSpc>
                          <a:spcPct val="107000"/>
                        </a:lnSpc>
                        <a:spcAft>
                          <a:spcPts val="800"/>
                        </a:spcAft>
                      </a:pPr>
                      <a:r>
                        <a:rPr lang="et-EE" sz="1300">
                          <a:effectLst/>
                        </a:rPr>
                        <a:t>Ida-Virumaa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1918,84</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2394,48</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475,63</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25%</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3469615169"/>
                  </a:ext>
                </a:extLst>
              </a:tr>
              <a:tr h="135769">
                <a:tc>
                  <a:txBody>
                    <a:bodyPr/>
                    <a:lstStyle/>
                    <a:p>
                      <a:pPr>
                        <a:lnSpc>
                          <a:spcPct val="107000"/>
                        </a:lnSpc>
                        <a:spcAft>
                          <a:spcPts val="800"/>
                        </a:spcAft>
                      </a:pPr>
                      <a:r>
                        <a:rPr lang="et-EE" sz="1300">
                          <a:effectLst/>
                        </a:rPr>
                        <a:t>Jõgevamaa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439,14</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833,10</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393,96</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90%</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23099993"/>
                  </a:ext>
                </a:extLst>
              </a:tr>
              <a:tr h="135769">
                <a:tc>
                  <a:txBody>
                    <a:bodyPr/>
                    <a:lstStyle/>
                    <a:p>
                      <a:pPr>
                        <a:lnSpc>
                          <a:spcPct val="107000"/>
                        </a:lnSpc>
                        <a:spcAft>
                          <a:spcPts val="800"/>
                        </a:spcAft>
                      </a:pPr>
                      <a:r>
                        <a:rPr lang="et-EE" sz="1300">
                          <a:effectLst/>
                        </a:rPr>
                        <a:t>Järvamaa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787,38</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1245,36</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457,99</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58%</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273762678"/>
                  </a:ext>
                </a:extLst>
              </a:tr>
              <a:tr h="135769">
                <a:tc>
                  <a:txBody>
                    <a:bodyPr/>
                    <a:lstStyle/>
                    <a:p>
                      <a:pPr>
                        <a:lnSpc>
                          <a:spcPct val="107000"/>
                        </a:lnSpc>
                        <a:spcAft>
                          <a:spcPts val="800"/>
                        </a:spcAft>
                      </a:pPr>
                      <a:r>
                        <a:rPr lang="et-EE" sz="1300">
                          <a:effectLst/>
                        </a:rPr>
                        <a:t>Läänemaa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309,15</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479,57</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170,42</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55%</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3228211091"/>
                  </a:ext>
                </a:extLst>
              </a:tr>
              <a:tr h="135769">
                <a:tc>
                  <a:txBody>
                    <a:bodyPr/>
                    <a:lstStyle/>
                    <a:p>
                      <a:pPr>
                        <a:lnSpc>
                          <a:spcPct val="107000"/>
                        </a:lnSpc>
                        <a:spcAft>
                          <a:spcPts val="800"/>
                        </a:spcAft>
                      </a:pPr>
                      <a:r>
                        <a:rPr lang="et-EE" sz="1300">
                          <a:effectLst/>
                        </a:rPr>
                        <a:t>Lääne-Virumaa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917,39</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1016,74</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99,35</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11%</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716401959"/>
                  </a:ext>
                </a:extLst>
              </a:tr>
              <a:tr h="135769">
                <a:tc>
                  <a:txBody>
                    <a:bodyPr/>
                    <a:lstStyle/>
                    <a:p>
                      <a:pPr>
                        <a:lnSpc>
                          <a:spcPct val="107000"/>
                        </a:lnSpc>
                        <a:spcAft>
                          <a:spcPts val="800"/>
                        </a:spcAft>
                      </a:pPr>
                      <a:r>
                        <a:rPr lang="et-EE" sz="1300">
                          <a:effectLst/>
                        </a:rPr>
                        <a:t>Põlvamaa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274,04</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962,41</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688,37</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251%</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4192724831"/>
                  </a:ext>
                </a:extLst>
              </a:tr>
              <a:tr h="135769">
                <a:tc>
                  <a:txBody>
                    <a:bodyPr/>
                    <a:lstStyle/>
                    <a:p>
                      <a:pPr>
                        <a:lnSpc>
                          <a:spcPct val="107000"/>
                        </a:lnSpc>
                        <a:spcAft>
                          <a:spcPts val="800"/>
                        </a:spcAft>
                      </a:pPr>
                      <a:r>
                        <a:rPr lang="et-EE" sz="1300">
                          <a:effectLst/>
                        </a:rPr>
                        <a:t>Pärnumaa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1569,45</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2760,82</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1191,37</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76%</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1311372862"/>
                  </a:ext>
                </a:extLst>
              </a:tr>
              <a:tr h="135769">
                <a:tc>
                  <a:txBody>
                    <a:bodyPr/>
                    <a:lstStyle/>
                    <a:p>
                      <a:pPr>
                        <a:lnSpc>
                          <a:spcPct val="107000"/>
                        </a:lnSpc>
                        <a:spcAft>
                          <a:spcPts val="800"/>
                        </a:spcAft>
                      </a:pPr>
                      <a:r>
                        <a:rPr lang="et-EE" sz="1300">
                          <a:effectLst/>
                        </a:rPr>
                        <a:t>Raplamaa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552,62</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792,70</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240,08</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43%</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1838487613"/>
                  </a:ext>
                </a:extLst>
              </a:tr>
              <a:tr h="135769">
                <a:tc>
                  <a:txBody>
                    <a:bodyPr/>
                    <a:lstStyle/>
                    <a:p>
                      <a:pPr>
                        <a:lnSpc>
                          <a:spcPct val="107000"/>
                        </a:lnSpc>
                        <a:spcAft>
                          <a:spcPts val="800"/>
                        </a:spcAft>
                      </a:pPr>
                      <a:r>
                        <a:rPr lang="et-EE" sz="1300">
                          <a:effectLst/>
                        </a:rPr>
                        <a:t>Saaremaa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364,12</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1602,18</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1238,07</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340%</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2663921768"/>
                  </a:ext>
                </a:extLst>
              </a:tr>
              <a:tr h="135769">
                <a:tc>
                  <a:txBody>
                    <a:bodyPr/>
                    <a:lstStyle/>
                    <a:p>
                      <a:pPr>
                        <a:lnSpc>
                          <a:spcPct val="107000"/>
                        </a:lnSpc>
                        <a:spcAft>
                          <a:spcPts val="800"/>
                        </a:spcAft>
                      </a:pPr>
                      <a:r>
                        <a:rPr lang="et-EE" sz="1300">
                          <a:effectLst/>
                        </a:rPr>
                        <a:t>Tartumaa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5235,97</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8192,48</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2956,50</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56%</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1165882504"/>
                  </a:ext>
                </a:extLst>
              </a:tr>
              <a:tr h="135769">
                <a:tc>
                  <a:txBody>
                    <a:bodyPr/>
                    <a:lstStyle/>
                    <a:p>
                      <a:pPr>
                        <a:lnSpc>
                          <a:spcPct val="107000"/>
                        </a:lnSpc>
                        <a:spcAft>
                          <a:spcPts val="800"/>
                        </a:spcAft>
                      </a:pPr>
                      <a:r>
                        <a:rPr lang="et-EE" sz="1300">
                          <a:effectLst/>
                        </a:rPr>
                        <a:t>Valgamaa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578,45</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976,66</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398,21</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69%</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4169791016"/>
                  </a:ext>
                </a:extLst>
              </a:tr>
              <a:tr h="135769">
                <a:tc>
                  <a:txBody>
                    <a:bodyPr/>
                    <a:lstStyle/>
                    <a:p>
                      <a:pPr>
                        <a:lnSpc>
                          <a:spcPct val="107000"/>
                        </a:lnSpc>
                        <a:spcAft>
                          <a:spcPts val="800"/>
                        </a:spcAft>
                      </a:pPr>
                      <a:r>
                        <a:rPr lang="et-EE" sz="1300">
                          <a:effectLst/>
                        </a:rPr>
                        <a:t>Viljandimaa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620,29</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1079,34</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459,05</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74%</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3785085923"/>
                  </a:ext>
                </a:extLst>
              </a:tr>
              <a:tr h="135769">
                <a:tc>
                  <a:txBody>
                    <a:bodyPr/>
                    <a:lstStyle/>
                    <a:p>
                      <a:pPr>
                        <a:lnSpc>
                          <a:spcPct val="107000"/>
                        </a:lnSpc>
                        <a:spcAft>
                          <a:spcPts val="800"/>
                        </a:spcAft>
                      </a:pPr>
                      <a:r>
                        <a:rPr lang="et-EE" sz="1300">
                          <a:effectLst/>
                        </a:rPr>
                        <a:t>Võrumaa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436,27</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a:effectLst/>
                        </a:rPr>
                        <a:t>695,23</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258,96</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dirty="0">
                          <a:effectLst/>
                        </a:rPr>
                        <a:t>59%</a:t>
                      </a:r>
                      <a:endParaRPr lang="et-EE"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2340842438"/>
                  </a:ext>
                </a:extLst>
              </a:tr>
              <a:tr h="272125">
                <a:tc>
                  <a:txBody>
                    <a:bodyPr/>
                    <a:lstStyle/>
                    <a:p>
                      <a:pPr>
                        <a:lnSpc>
                          <a:spcPct val="107000"/>
                        </a:lnSpc>
                        <a:spcAft>
                          <a:spcPts val="800"/>
                        </a:spcAft>
                      </a:pPr>
                      <a:r>
                        <a:rPr lang="et-EE" sz="1300">
                          <a:effectLst/>
                        </a:rPr>
                        <a:t>Kokku (ilma Tallinnata):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b="1" dirty="0">
                          <a:effectLst/>
                        </a:rPr>
                        <a:t>16828,85</a:t>
                      </a:r>
                      <a:endParaRPr lang="et-EE"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b="1" dirty="0">
                          <a:effectLst/>
                        </a:rPr>
                        <a:t>28355,24</a:t>
                      </a:r>
                      <a:endParaRPr lang="et-EE"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b="1" dirty="0">
                          <a:effectLst/>
                        </a:rPr>
                        <a:t>11526,39</a:t>
                      </a:r>
                      <a:endParaRPr lang="et-EE"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b="1" dirty="0">
                          <a:effectLst/>
                        </a:rPr>
                        <a:t>68%</a:t>
                      </a:r>
                      <a:endParaRPr lang="et-EE"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3331252549"/>
                  </a:ext>
                </a:extLst>
              </a:tr>
              <a:tr h="272125">
                <a:tc>
                  <a:txBody>
                    <a:bodyPr/>
                    <a:lstStyle/>
                    <a:p>
                      <a:pPr>
                        <a:lnSpc>
                          <a:spcPct val="107000"/>
                        </a:lnSpc>
                        <a:spcAft>
                          <a:spcPts val="800"/>
                        </a:spcAft>
                      </a:pPr>
                      <a:r>
                        <a:rPr lang="et-EE" sz="1300">
                          <a:effectLst/>
                        </a:rPr>
                        <a:t>Kokku (koos Tallinnaga):</a:t>
                      </a:r>
                      <a:endParaRPr lang="et-EE" sz="130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b="1">
                          <a:effectLst/>
                        </a:rPr>
                        <a:t>24781,47</a:t>
                      </a:r>
                      <a:endParaRPr lang="et-EE" sz="1300" b="1">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b="1">
                          <a:effectLst/>
                        </a:rPr>
                        <a:t>41667,49</a:t>
                      </a:r>
                      <a:endParaRPr lang="et-EE" sz="1300" b="1">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b="1">
                          <a:effectLst/>
                        </a:rPr>
                        <a:t>16886,02</a:t>
                      </a:r>
                      <a:endParaRPr lang="et-EE" sz="1300" b="1">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tc>
                  <a:txBody>
                    <a:bodyPr/>
                    <a:lstStyle/>
                    <a:p>
                      <a:pPr algn="ctr">
                        <a:lnSpc>
                          <a:spcPct val="107000"/>
                        </a:lnSpc>
                        <a:spcAft>
                          <a:spcPts val="800"/>
                        </a:spcAft>
                      </a:pPr>
                      <a:r>
                        <a:rPr lang="et-EE" sz="1300" b="1" dirty="0">
                          <a:effectLst/>
                        </a:rPr>
                        <a:t>68%</a:t>
                      </a:r>
                      <a:endParaRPr lang="et-EE"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7009" marR="27009" marT="0" marB="0" anchor="b"/>
                </a:tc>
                <a:extLst>
                  <a:ext uri="{0D108BD9-81ED-4DB2-BD59-A6C34878D82A}">
                    <a16:rowId xmlns:a16="http://schemas.microsoft.com/office/drawing/2014/main" val="55898749"/>
                  </a:ext>
                </a:extLst>
              </a:tr>
            </a:tbl>
          </a:graphicData>
        </a:graphic>
      </p:graphicFrame>
      <p:sp>
        <p:nvSpPr>
          <p:cNvPr id="13" name="TextBox 12">
            <a:extLst>
              <a:ext uri="{FF2B5EF4-FFF2-40B4-BE49-F238E27FC236}">
                <a16:creationId xmlns:a16="http://schemas.microsoft.com/office/drawing/2014/main" id="{158AAFED-AB69-4E5A-9666-51E674DCDF78}"/>
              </a:ext>
            </a:extLst>
          </p:cNvPr>
          <p:cNvSpPr txBox="1"/>
          <p:nvPr/>
        </p:nvSpPr>
        <p:spPr>
          <a:xfrm>
            <a:off x="7586132" y="4289411"/>
            <a:ext cx="1371605" cy="715581"/>
          </a:xfrm>
          <a:prstGeom prst="rect">
            <a:avLst/>
          </a:prstGeom>
          <a:noFill/>
        </p:spPr>
        <p:txBody>
          <a:bodyPr wrap="square">
            <a:spAutoFit/>
          </a:bodyPr>
          <a:lstStyle/>
          <a:p>
            <a:r>
              <a:rPr lang="et-EE" dirty="0"/>
              <a:t>* Riigiraha rakenduse andmed</a:t>
            </a:r>
          </a:p>
        </p:txBody>
      </p:sp>
    </p:spTree>
    <p:extLst>
      <p:ext uri="{BB962C8B-B14F-4D97-AF65-F5344CB8AC3E}">
        <p14:creationId xmlns:p14="http://schemas.microsoft.com/office/powerpoint/2010/main" val="401815567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a:xfrm>
            <a:off x="745068" y="378199"/>
            <a:ext cx="7886700" cy="903793"/>
          </a:xfrm>
        </p:spPr>
        <p:txBody>
          <a:bodyPr/>
          <a:lstStyle/>
          <a:p>
            <a:r>
              <a:rPr lang="et-EE" sz="2600" dirty="0"/>
              <a:t>Kodanikeühendustele eraldatud toetuste maht (EUR) suhtarvuna ühe elaniku kohta 2019</a:t>
            </a:r>
            <a:endParaRPr lang="en-US" sz="2600" dirty="0"/>
          </a:p>
        </p:txBody>
      </p:sp>
      <p:pic>
        <p:nvPicPr>
          <p:cNvPr id="6" name="Picture 5">
            <a:extLst>
              <a:ext uri="{FF2B5EF4-FFF2-40B4-BE49-F238E27FC236}">
                <a16:creationId xmlns:a16="http://schemas.microsoft.com/office/drawing/2014/main" id="{C7CA3060-6701-4ABE-A2B7-41EADC066DD6}"/>
              </a:ext>
            </a:extLst>
          </p:cNvPr>
          <p:cNvPicPr>
            <a:picLocks noChangeAspect="1"/>
          </p:cNvPicPr>
          <p:nvPr/>
        </p:nvPicPr>
        <p:blipFill>
          <a:blip r:embed="rId2"/>
          <a:stretch>
            <a:fillRect/>
          </a:stretch>
        </p:blipFill>
        <p:spPr>
          <a:xfrm>
            <a:off x="2700865" y="1281992"/>
            <a:ext cx="6142377" cy="3642572"/>
          </a:xfrm>
          <a:prstGeom prst="rect">
            <a:avLst/>
          </a:prstGeom>
        </p:spPr>
      </p:pic>
    </p:spTree>
    <p:extLst>
      <p:ext uri="{BB962C8B-B14F-4D97-AF65-F5344CB8AC3E}">
        <p14:creationId xmlns:p14="http://schemas.microsoft.com/office/powerpoint/2010/main" val="248476654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1193857-1C05-46E8-B822-5D2CBFEA84A4}"/>
              </a:ext>
            </a:extLst>
          </p:cNvPr>
          <p:cNvPicPr>
            <a:picLocks noChangeAspect="1"/>
          </p:cNvPicPr>
          <p:nvPr/>
        </p:nvPicPr>
        <p:blipFill>
          <a:blip r:embed="rId2"/>
          <a:stretch>
            <a:fillRect/>
          </a:stretch>
        </p:blipFill>
        <p:spPr>
          <a:xfrm>
            <a:off x="4826000" y="2554460"/>
            <a:ext cx="4209442" cy="2496992"/>
          </a:xfrm>
          <a:prstGeom prst="rect">
            <a:avLst/>
          </a:prstGeom>
        </p:spPr>
      </p:pic>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a:xfrm>
            <a:off x="745068" y="378199"/>
            <a:ext cx="7886700" cy="903793"/>
          </a:xfrm>
        </p:spPr>
        <p:txBody>
          <a:bodyPr/>
          <a:lstStyle/>
          <a:p>
            <a:r>
              <a:rPr lang="et-EE" sz="3000" dirty="0"/>
              <a:t>k</a:t>
            </a:r>
            <a:r>
              <a:rPr lang="fi-FI" sz="3000" dirty="0" err="1"/>
              <a:t>odanikuühenduste</a:t>
            </a:r>
            <a:r>
              <a:rPr lang="fi-FI" sz="3000" dirty="0"/>
              <a:t> </a:t>
            </a:r>
            <a:r>
              <a:rPr lang="fi-FI" sz="3000" dirty="0" err="1"/>
              <a:t>rahastamise</a:t>
            </a:r>
            <a:r>
              <a:rPr lang="fi-FI" sz="3000" dirty="0"/>
              <a:t> </a:t>
            </a:r>
            <a:r>
              <a:rPr lang="fi-FI" sz="3000" dirty="0" err="1"/>
              <a:t>korrad</a:t>
            </a:r>
            <a:r>
              <a:rPr lang="fi-FI" sz="3000" dirty="0"/>
              <a:t> </a:t>
            </a:r>
            <a:r>
              <a:rPr lang="fi-FI" sz="3000" dirty="0" err="1"/>
              <a:t>ning</a:t>
            </a:r>
            <a:r>
              <a:rPr lang="fi-FI" sz="3000" dirty="0"/>
              <a:t> </a:t>
            </a:r>
            <a:r>
              <a:rPr lang="fi-FI" sz="3000" dirty="0" err="1"/>
              <a:t>rahastamist</a:t>
            </a:r>
            <a:r>
              <a:rPr lang="fi-FI" sz="3000" dirty="0"/>
              <a:t> </a:t>
            </a:r>
            <a:br>
              <a:rPr lang="fi-FI" sz="3000" dirty="0"/>
            </a:br>
            <a:r>
              <a:rPr lang="fi-FI" sz="3000" dirty="0" err="1"/>
              <a:t>puudutava</a:t>
            </a:r>
            <a:r>
              <a:rPr lang="fi-FI" sz="3000" dirty="0"/>
              <a:t> info </a:t>
            </a:r>
            <a:r>
              <a:rPr lang="fi-FI" sz="3000" dirty="0" err="1"/>
              <a:t>avalikustamine</a:t>
            </a:r>
            <a:endParaRPr lang="en-US" sz="3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745068" y="1280817"/>
            <a:ext cx="7886700" cy="3104916"/>
          </a:xfrm>
        </p:spPr>
        <p:txBody>
          <a:bodyPr>
            <a:normAutofit/>
          </a:bodyPr>
          <a:lstStyle/>
          <a:p>
            <a:r>
              <a:rPr lang="et-EE" sz="1600" dirty="0"/>
              <a:t>Kui 2016. aastal puudusid kodanikuühenduste rahastamise korrad/tingimused ligi kolmandikus omavalitsustest, siis 2020. aastal oli </a:t>
            </a:r>
            <a:r>
              <a:rPr lang="et-EE" sz="1600" dirty="0" err="1"/>
              <a:t>kodanikeühenduste</a:t>
            </a:r>
            <a:r>
              <a:rPr lang="et-EE" sz="1600" dirty="0"/>
              <a:t> rahastamise kord olemas kõigis analüüsi kaasatud 78 omavalitsuses! Enamasti on korrad siiski üldsõnalised (mida suurem omavalitsus, seda täpsem kord). </a:t>
            </a:r>
          </a:p>
          <a:p>
            <a:r>
              <a:rPr lang="et-EE" sz="1600" dirty="0"/>
              <a:t>O</a:t>
            </a:r>
            <a:r>
              <a:rPr lang="fi-FI" sz="1600" dirty="0" err="1"/>
              <a:t>mavalitsuse</a:t>
            </a:r>
            <a:r>
              <a:rPr lang="fi-FI" sz="1600" dirty="0"/>
              <a:t> </a:t>
            </a:r>
            <a:r>
              <a:rPr lang="fi-FI" sz="1600" dirty="0" err="1"/>
              <a:t>veebilehel</a:t>
            </a:r>
            <a:r>
              <a:rPr lang="fi-FI" sz="1600" dirty="0"/>
              <a:t> </a:t>
            </a:r>
            <a:r>
              <a:rPr lang="et-EE" sz="1600" dirty="0"/>
              <a:t>on info toetuste andmise korra kohta avalikustanud 85%</a:t>
            </a:r>
            <a:r>
              <a:rPr lang="fi-FI" sz="1600" dirty="0"/>
              <a:t> </a:t>
            </a:r>
            <a:r>
              <a:rPr lang="et-EE" sz="1600" dirty="0"/>
              <a:t>omavalitsustest.</a:t>
            </a:r>
          </a:p>
        </p:txBody>
      </p:sp>
      <p:sp>
        <p:nvSpPr>
          <p:cNvPr id="5" name="Content Placeholder 2">
            <a:extLst>
              <a:ext uri="{FF2B5EF4-FFF2-40B4-BE49-F238E27FC236}">
                <a16:creationId xmlns:a16="http://schemas.microsoft.com/office/drawing/2014/main" id="{E6F01A9B-4CA5-48B8-A55A-7A47177ED9B8}"/>
              </a:ext>
            </a:extLst>
          </p:cNvPr>
          <p:cNvSpPr txBox="1">
            <a:spLocks/>
          </p:cNvSpPr>
          <p:nvPr/>
        </p:nvSpPr>
        <p:spPr>
          <a:xfrm>
            <a:off x="745068" y="2833275"/>
            <a:ext cx="3887892" cy="3104916"/>
          </a:xfrm>
          <a:prstGeom prst="rect">
            <a:avLst/>
          </a:prstGeom>
        </p:spPr>
        <p:txBody>
          <a:bodyPr vert="horz" lIns="91440" tIns="45720" rIns="91440" bIns="45720" rtlCol="0">
            <a:normAutofit/>
          </a:bodyPr>
          <a:lstStyle>
            <a:lvl1pPr marL="360000" indent="-360000" algn="l" defTabSz="685800" rtl="0" eaLnBrk="1" latinLnBrk="0" hangingPunct="1">
              <a:lnSpc>
                <a:spcPct val="90000"/>
              </a:lnSpc>
              <a:spcBef>
                <a:spcPts val="1200"/>
              </a:spcBef>
              <a:buClr>
                <a:schemeClr val="accent1"/>
              </a:buClr>
              <a:buFont typeface="Cambria Math" panose="02040503050406030204" pitchFamily="18" charset="0"/>
              <a:buChar char="⎯"/>
              <a:defRPr sz="2800" kern="1200">
                <a:solidFill>
                  <a:schemeClr val="tx1"/>
                </a:solidFill>
                <a:latin typeface="+mn-lt"/>
                <a:ea typeface="+mn-ea"/>
                <a:cs typeface="+mn-cs"/>
              </a:defRPr>
            </a:lvl1pPr>
            <a:lvl2pPr marL="720000" indent="-360000" algn="l" defTabSz="685800" rtl="0" eaLnBrk="1" latinLnBrk="0" hangingPunct="1">
              <a:lnSpc>
                <a:spcPct val="90000"/>
              </a:lnSpc>
              <a:spcBef>
                <a:spcPts val="600"/>
              </a:spcBef>
              <a:buClr>
                <a:schemeClr val="accent1"/>
              </a:buClr>
              <a:buFont typeface="Cambria Math" panose="02040503050406030204" pitchFamily="18" charset="0"/>
              <a:buChar char="⎯"/>
              <a:defRPr sz="2400" kern="1200">
                <a:solidFill>
                  <a:schemeClr val="tx1"/>
                </a:solidFill>
                <a:latin typeface="+mn-lt"/>
                <a:ea typeface="+mn-ea"/>
                <a:cs typeface="+mn-cs"/>
              </a:defRPr>
            </a:lvl2pPr>
            <a:lvl3pPr marL="1080000" indent="-360000" algn="l" defTabSz="685800" rtl="0" eaLnBrk="1" latinLnBrk="0" hangingPunct="1">
              <a:lnSpc>
                <a:spcPct val="90000"/>
              </a:lnSpc>
              <a:spcBef>
                <a:spcPts val="600"/>
              </a:spcBef>
              <a:buClr>
                <a:schemeClr val="accent1"/>
              </a:buClr>
              <a:buFont typeface="Cambria Math" panose="02040503050406030204" pitchFamily="18" charset="0"/>
              <a:buChar char="⎯"/>
              <a:defRPr sz="1800" kern="1200">
                <a:solidFill>
                  <a:schemeClr val="tx1"/>
                </a:solidFill>
                <a:latin typeface="+mn-lt"/>
                <a:ea typeface="+mn-ea"/>
                <a:cs typeface="+mn-cs"/>
              </a:defRPr>
            </a:lvl3pPr>
            <a:lvl4pPr marL="1440000" indent="-360000" algn="l" defTabSz="685800" rtl="0" eaLnBrk="1" latinLnBrk="0" hangingPunct="1">
              <a:lnSpc>
                <a:spcPct val="90000"/>
              </a:lnSpc>
              <a:spcBef>
                <a:spcPts val="600"/>
              </a:spcBef>
              <a:buClr>
                <a:schemeClr val="accent1"/>
              </a:buClr>
              <a:buFont typeface="Cambria Math" panose="02040503050406030204" pitchFamily="18" charset="0"/>
              <a:buChar char="⎯"/>
              <a:defRPr sz="1600" kern="1200">
                <a:solidFill>
                  <a:schemeClr val="tx1"/>
                </a:solidFill>
                <a:latin typeface="+mn-lt"/>
                <a:ea typeface="+mn-ea"/>
                <a:cs typeface="+mn-cs"/>
              </a:defRPr>
            </a:lvl4pPr>
            <a:lvl5pPr marL="1800000" indent="-360000" algn="l" defTabSz="685800" rtl="0" eaLnBrk="1" latinLnBrk="0" hangingPunct="1">
              <a:lnSpc>
                <a:spcPct val="90000"/>
              </a:lnSpc>
              <a:spcBef>
                <a:spcPts val="600"/>
              </a:spcBef>
              <a:buClr>
                <a:schemeClr val="accent1"/>
              </a:buClr>
              <a:buFont typeface="Cambria Math" panose="02040503050406030204" pitchFamily="18"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t-EE" sz="1600" dirty="0"/>
              <a:t>Hindamiskomisjoni moodustamise kord on olemas 45% omavalitsusest</a:t>
            </a:r>
          </a:p>
          <a:p>
            <a:r>
              <a:rPr lang="et-EE" sz="1600" dirty="0"/>
              <a:t>Omavalitsuse veebilehel on info hindamiskomisjoni moodustamise korra kohta avalikustanud 35% omavalitsustest. </a:t>
            </a:r>
          </a:p>
        </p:txBody>
      </p:sp>
      <p:sp>
        <p:nvSpPr>
          <p:cNvPr id="6" name="Arrow: Down 5">
            <a:extLst>
              <a:ext uri="{FF2B5EF4-FFF2-40B4-BE49-F238E27FC236}">
                <a16:creationId xmlns:a16="http://schemas.microsoft.com/office/drawing/2014/main" id="{483A489A-E743-4771-8BA9-18B3BDB29226}"/>
              </a:ext>
            </a:extLst>
          </p:cNvPr>
          <p:cNvSpPr/>
          <p:nvPr/>
        </p:nvSpPr>
        <p:spPr>
          <a:xfrm>
            <a:off x="5132977" y="2672166"/>
            <a:ext cx="426720" cy="3222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Tree>
    <p:extLst>
      <p:ext uri="{BB962C8B-B14F-4D97-AF65-F5344CB8AC3E}">
        <p14:creationId xmlns:p14="http://schemas.microsoft.com/office/powerpoint/2010/main" val="168233996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5183-5FE6-404A-A026-20AEC5C92427}"/>
              </a:ext>
            </a:extLst>
          </p:cNvPr>
          <p:cNvSpPr>
            <a:spLocks noGrp="1"/>
          </p:cNvSpPr>
          <p:nvPr>
            <p:ph type="title"/>
          </p:nvPr>
        </p:nvSpPr>
        <p:spPr>
          <a:xfrm>
            <a:off x="745068" y="378199"/>
            <a:ext cx="7886700" cy="903793"/>
          </a:xfrm>
        </p:spPr>
        <p:txBody>
          <a:bodyPr/>
          <a:lstStyle/>
          <a:p>
            <a:r>
              <a:rPr lang="et-EE" sz="3000" dirty="0"/>
              <a:t>Toetuste andmise läbipaistvus ja tulemuslikkuse hindamine</a:t>
            </a:r>
            <a:endParaRPr lang="en-US" sz="3000" dirty="0"/>
          </a:p>
        </p:txBody>
      </p:sp>
      <p:sp>
        <p:nvSpPr>
          <p:cNvPr id="3" name="Content Placeholder 2">
            <a:extLst>
              <a:ext uri="{FF2B5EF4-FFF2-40B4-BE49-F238E27FC236}">
                <a16:creationId xmlns:a16="http://schemas.microsoft.com/office/drawing/2014/main" id="{6B5FEA88-6AE7-E04F-A453-F29869F00C20}"/>
              </a:ext>
            </a:extLst>
          </p:cNvPr>
          <p:cNvSpPr>
            <a:spLocks noGrp="1"/>
          </p:cNvSpPr>
          <p:nvPr>
            <p:ph idx="1"/>
          </p:nvPr>
        </p:nvSpPr>
        <p:spPr>
          <a:xfrm>
            <a:off x="745068" y="1280817"/>
            <a:ext cx="7886700" cy="3350450"/>
          </a:xfrm>
        </p:spPr>
        <p:txBody>
          <a:bodyPr>
            <a:normAutofit fontScale="85000" lnSpcReduction="20000"/>
          </a:bodyPr>
          <a:lstStyle/>
          <a:p>
            <a:r>
              <a:rPr lang="et-EE" sz="1800" dirty="0"/>
              <a:t>Pea kõigi omavalitsuste puhul, kus projekti- ja tegevustoetused eraldi toetusliigina eksisteerivad, märkisid hindajad, et ühenduste juurdepääs nendele toetustele on võrdne, kedagi ei diskrimineerita ning toetuste andmise tingimused on rahastamise eesmärgi ja otstarbe suhtes asjakohased ning põhjendatud. Enamikus </a:t>
            </a:r>
            <a:r>
              <a:rPr lang="et-EE" sz="1800" dirty="0" err="1"/>
              <a:t>KOVidest</a:t>
            </a:r>
            <a:r>
              <a:rPr lang="et-EE" sz="1800" dirty="0"/>
              <a:t> on kehtestatud ka selged rahastamise reeglid ja valikukriteeriumid, mida rahastamisel järgitakse. </a:t>
            </a:r>
          </a:p>
          <a:p>
            <a:r>
              <a:rPr lang="et-EE" sz="1800" dirty="0"/>
              <a:t>Pea kõigis </a:t>
            </a:r>
            <a:r>
              <a:rPr lang="et-EE" sz="1800" dirty="0" err="1"/>
              <a:t>KOVides</a:t>
            </a:r>
            <a:r>
              <a:rPr lang="et-EE" sz="1800" dirty="0"/>
              <a:t>, kus neid toetusi antakse, on veebilehel olemas avalik teave ühenduste rahastamise põhimõtete ja protsessi kohta ning raha eraldamine toimub avaliku konkursi alusel (2016. aastal olid rahastamiskorrad enamiku omavalitsuste puhul raskesti leitavad). </a:t>
            </a:r>
          </a:p>
          <a:p>
            <a:r>
              <a:rPr lang="et-EE" sz="1800" dirty="0"/>
              <a:t>Projekti- ja tegevustoetuste taotluste hindamine toimub üle pooltel juhtudest küll eraldi komisjonis, kuid vabaühenduste esindajate kaasamine otsustusprotsessi on pigem harv – vaid 43 protsendis omavalitsustes, kus projekti- või tegevustoetusi ühendustele pakutakse, on hindamiskomisjoni liikmete hulka kaasatud vabaühenduste esindajad. Ka </a:t>
            </a:r>
            <a:r>
              <a:rPr lang="fi-FI" sz="1800" dirty="0" err="1"/>
              <a:t>hindamis</a:t>
            </a:r>
            <a:r>
              <a:rPr lang="et-EE" sz="1800" dirty="0"/>
              <a:t>kriteeriumite</a:t>
            </a:r>
            <a:r>
              <a:rPr lang="fi-FI" sz="1800" dirty="0"/>
              <a:t> kohta </a:t>
            </a:r>
            <a:r>
              <a:rPr lang="et-EE" sz="1800" dirty="0"/>
              <a:t>on infot</a:t>
            </a:r>
            <a:r>
              <a:rPr lang="fi-FI" sz="1800" dirty="0"/>
              <a:t> </a:t>
            </a:r>
            <a:r>
              <a:rPr lang="fi-FI" sz="1800" dirty="0" err="1"/>
              <a:t>vähe</a:t>
            </a:r>
            <a:r>
              <a:rPr lang="fi-FI" sz="1800" dirty="0"/>
              <a:t>. </a:t>
            </a:r>
          </a:p>
          <a:p>
            <a:r>
              <a:rPr lang="et-EE" sz="1800" dirty="0"/>
              <a:t>Probleemseks aspektiks paistab jätkuvalt olema toetuste saajate info avalikustamine – vähem kui pooltes </a:t>
            </a:r>
            <a:r>
              <a:rPr lang="et-EE" sz="1800" dirty="0" err="1"/>
              <a:t>KOVides</a:t>
            </a:r>
            <a:r>
              <a:rPr lang="et-EE" sz="1800" dirty="0"/>
              <a:t>, kus projekti- või tegevustoetusi kodanikuühendustele pakutakse, on teave toetuste saajate kohta ära toodud KOVi veebilehel. Kohati on info küll olemas, kui raskesti leitav. </a:t>
            </a:r>
          </a:p>
        </p:txBody>
      </p:sp>
    </p:spTree>
    <p:extLst>
      <p:ext uri="{BB962C8B-B14F-4D97-AF65-F5344CB8AC3E}">
        <p14:creationId xmlns:p14="http://schemas.microsoft.com/office/powerpoint/2010/main" val="2965005947"/>
      </p:ext>
    </p:extLst>
  </p:cSld>
  <p:clrMapOvr>
    <a:masterClrMapping/>
  </p:clrMapOvr>
  <p:transition>
    <p:fade/>
  </p:transition>
</p:sld>
</file>

<file path=ppt/theme/theme1.xml><?xml version="1.0" encoding="utf-8"?>
<a:theme xmlns:a="http://schemas.openxmlformats.org/drawingml/2006/main" name="TU white">
  <a:themeElements>
    <a:clrScheme name="TLÜ">
      <a:dk1>
        <a:srgbClr val="000000"/>
      </a:dk1>
      <a:lt1>
        <a:srgbClr val="FFFFFF"/>
      </a:lt1>
      <a:dk2>
        <a:srgbClr val="44546A"/>
      </a:dk2>
      <a:lt2>
        <a:srgbClr val="E7E6E6"/>
      </a:lt2>
      <a:accent1>
        <a:srgbClr val="DB224C"/>
      </a:accent1>
      <a:accent2>
        <a:srgbClr val="7AD2C6"/>
      </a:accent2>
      <a:accent3>
        <a:srgbClr val="F99E3B"/>
      </a:accent3>
      <a:accent4>
        <a:srgbClr val="B691D3"/>
      </a:accent4>
      <a:accent5>
        <a:srgbClr val="DBC7B6"/>
      </a:accent5>
      <a:accent6>
        <a:srgbClr val="67D4EC"/>
      </a:accent6>
      <a:hlink>
        <a:srgbClr val="DB224C"/>
      </a:hlink>
      <a:folHlink>
        <a:srgbClr val="941431"/>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U black">
  <a:themeElements>
    <a:clrScheme name="TLÜ">
      <a:dk1>
        <a:srgbClr val="000000"/>
      </a:dk1>
      <a:lt1>
        <a:srgbClr val="FFFFFF"/>
      </a:lt1>
      <a:dk2>
        <a:srgbClr val="44546A"/>
      </a:dk2>
      <a:lt2>
        <a:srgbClr val="E7E6E6"/>
      </a:lt2>
      <a:accent1>
        <a:srgbClr val="DB224C"/>
      </a:accent1>
      <a:accent2>
        <a:srgbClr val="7AD2C6"/>
      </a:accent2>
      <a:accent3>
        <a:srgbClr val="F99E3B"/>
      </a:accent3>
      <a:accent4>
        <a:srgbClr val="B691D3"/>
      </a:accent4>
      <a:accent5>
        <a:srgbClr val="DBC7B6"/>
      </a:accent5>
      <a:accent6>
        <a:srgbClr val="67D4EC"/>
      </a:accent6>
      <a:hlink>
        <a:srgbClr val="DB224C"/>
      </a:hlink>
      <a:folHlink>
        <a:srgbClr val="941431"/>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U red">
  <a:themeElements>
    <a:clrScheme name="TLÜ">
      <a:dk1>
        <a:srgbClr val="000000"/>
      </a:dk1>
      <a:lt1>
        <a:srgbClr val="FFFFFF"/>
      </a:lt1>
      <a:dk2>
        <a:srgbClr val="44546A"/>
      </a:dk2>
      <a:lt2>
        <a:srgbClr val="E7E6E6"/>
      </a:lt2>
      <a:accent1>
        <a:srgbClr val="DB224C"/>
      </a:accent1>
      <a:accent2>
        <a:srgbClr val="7AD2C6"/>
      </a:accent2>
      <a:accent3>
        <a:srgbClr val="F99E3B"/>
      </a:accent3>
      <a:accent4>
        <a:srgbClr val="B691D3"/>
      </a:accent4>
      <a:accent5>
        <a:srgbClr val="DBC7B6"/>
      </a:accent5>
      <a:accent6>
        <a:srgbClr val="67D4EC"/>
      </a:accent6>
      <a:hlink>
        <a:srgbClr val="DB224C"/>
      </a:hlink>
      <a:folHlink>
        <a:srgbClr val="941431"/>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1342</TotalTime>
  <Words>1487</Words>
  <Application>Microsoft Office PowerPoint</Application>
  <PresentationFormat>On-screen Show (16:9)</PresentationFormat>
  <Paragraphs>192</Paragraphs>
  <Slides>21</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21</vt:i4>
      </vt:variant>
    </vt:vector>
  </HeadingPairs>
  <TitlesOfParts>
    <vt:vector size="28" baseType="lpstr">
      <vt:lpstr>Arial</vt:lpstr>
      <vt:lpstr>Calibri</vt:lpstr>
      <vt:lpstr>Cambria Math</vt:lpstr>
      <vt:lpstr>Times New Roman</vt:lpstr>
      <vt:lpstr>TU white</vt:lpstr>
      <vt:lpstr>TU black</vt:lpstr>
      <vt:lpstr>TU red</vt:lpstr>
      <vt:lpstr>KOHALIKE OMAVALITSUSTE  VABAÜHENDUSTE RAHASTAMISE  ANALÜÜS</vt:lpstr>
      <vt:lpstr>Uuringu taust</vt:lpstr>
      <vt:lpstr>rahastamisliigid</vt:lpstr>
      <vt:lpstr>Prioriteetsed valdkonnad</vt:lpstr>
      <vt:lpstr>Rahastamise sihtrühmad</vt:lpstr>
      <vt:lpstr>Ühenduste rahastamise eelarved* ühik: tuhat eurot</vt:lpstr>
      <vt:lpstr>Kodanikeühendustele eraldatud toetuste maht (EUR) suhtarvuna ühe elaniku kohta 2019</vt:lpstr>
      <vt:lpstr>kodanikuühenduste rahastamise korrad ning rahastamist  puudutava info avalikustamine</vt:lpstr>
      <vt:lpstr>Toetuste andmise läbipaistvus ja tulemuslikkuse hindamine</vt:lpstr>
      <vt:lpstr>Rahastamise kooskõla rahastamise korrastamise juhendiga</vt:lpstr>
      <vt:lpstr>Teadlikkus maakondlikest arenduskeskustest</vt:lpstr>
      <vt:lpstr>Kokkuvõte ja järeldused</vt:lpstr>
      <vt:lpstr>Juhtumianalüüs: rae ja põlva vald</vt:lpstr>
      <vt:lpstr>Soovitused</vt:lpstr>
      <vt:lpstr>Soovitused</vt:lpstr>
      <vt:lpstr>Soovitused</vt:lpstr>
      <vt:lpstr>Soovitused</vt:lpstr>
      <vt:lpstr>Soovitused</vt:lpstr>
      <vt:lpstr>Soovitused</vt:lpstr>
      <vt:lpstr>Soovitused</vt:lpstr>
      <vt:lpstr>Soovitused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Priit Poiklik</cp:lastModifiedBy>
  <cp:revision>100</cp:revision>
  <cp:lastPrinted>2021-04-26T07:09:25Z</cp:lastPrinted>
  <dcterms:created xsi:type="dcterms:W3CDTF">2018-05-31T10:13:30Z</dcterms:created>
  <dcterms:modified xsi:type="dcterms:W3CDTF">2021-04-27T10:29:31Z</dcterms:modified>
</cp:coreProperties>
</file>